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58" r:id="rId4"/>
    <p:sldId id="278" r:id="rId5"/>
    <p:sldId id="281" r:id="rId6"/>
    <p:sldId id="282" r:id="rId7"/>
    <p:sldId id="263" r:id="rId8"/>
    <p:sldId id="286" r:id="rId9"/>
    <p:sldId id="28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DF7662-4AA3-4004-B586-E457C08A42D0}" v="9" dt="2021-06-21T12:38:48.8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46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khar Maletskyi" userId="7ddf474c-6dde-4908-8c88-f2d16ac06167" providerId="ADAL" clId="{44DF7662-4AA3-4004-B586-E457C08A42D0}"/>
    <pc:docChg chg="undo custSel addSld delSld modSld">
      <pc:chgData name="Zakhar Maletskyi" userId="7ddf474c-6dde-4908-8c88-f2d16ac06167" providerId="ADAL" clId="{44DF7662-4AA3-4004-B586-E457C08A42D0}" dt="2021-06-21T12:53:57.717" v="484" actId="47"/>
      <pc:docMkLst>
        <pc:docMk/>
      </pc:docMkLst>
      <pc:sldChg chg="modSp mod">
        <pc:chgData name="Zakhar Maletskyi" userId="7ddf474c-6dde-4908-8c88-f2d16ac06167" providerId="ADAL" clId="{44DF7662-4AA3-4004-B586-E457C08A42D0}" dt="2021-06-20T16:35:08.475" v="24" actId="20577"/>
        <pc:sldMkLst>
          <pc:docMk/>
          <pc:sldMk cId="3312478412" sldId="256"/>
        </pc:sldMkLst>
        <pc:spChg chg="mod">
          <ac:chgData name="Zakhar Maletskyi" userId="7ddf474c-6dde-4908-8c88-f2d16ac06167" providerId="ADAL" clId="{44DF7662-4AA3-4004-B586-E457C08A42D0}" dt="2021-06-20T16:35:08.475" v="24" actId="20577"/>
          <ac:spMkLst>
            <pc:docMk/>
            <pc:sldMk cId="3312478412" sldId="256"/>
            <ac:spMk id="4" creationId="{401AE3C7-AD46-46B7-B8CB-EC832726477D}"/>
          </ac:spMkLst>
        </pc:spChg>
      </pc:sldChg>
      <pc:sldChg chg="del">
        <pc:chgData name="Zakhar Maletskyi" userId="7ddf474c-6dde-4908-8c88-f2d16ac06167" providerId="ADAL" clId="{44DF7662-4AA3-4004-B586-E457C08A42D0}" dt="2021-06-21T12:39:32.806" v="444" actId="47"/>
        <pc:sldMkLst>
          <pc:docMk/>
          <pc:sldMk cId="3073818368" sldId="257"/>
        </pc:sldMkLst>
      </pc:sldChg>
      <pc:sldChg chg="addSp delSp modSp mod">
        <pc:chgData name="Zakhar Maletskyi" userId="7ddf474c-6dde-4908-8c88-f2d16ac06167" providerId="ADAL" clId="{44DF7662-4AA3-4004-B586-E457C08A42D0}" dt="2021-06-21T12:07:54.711" v="47" actId="478"/>
        <pc:sldMkLst>
          <pc:docMk/>
          <pc:sldMk cId="1025241191" sldId="258"/>
        </pc:sldMkLst>
        <pc:spChg chg="del">
          <ac:chgData name="Zakhar Maletskyi" userId="7ddf474c-6dde-4908-8c88-f2d16ac06167" providerId="ADAL" clId="{44DF7662-4AA3-4004-B586-E457C08A42D0}" dt="2021-06-21T12:07:54.711" v="47" actId="478"/>
          <ac:spMkLst>
            <pc:docMk/>
            <pc:sldMk cId="1025241191" sldId="258"/>
            <ac:spMk id="3" creationId="{AF5F4398-3ACF-4EBB-9228-A7425BFAB1C5}"/>
          </ac:spMkLst>
        </pc:spChg>
        <pc:spChg chg="add del mod">
          <ac:chgData name="Zakhar Maletskyi" userId="7ddf474c-6dde-4908-8c88-f2d16ac06167" providerId="ADAL" clId="{44DF7662-4AA3-4004-B586-E457C08A42D0}" dt="2021-06-21T12:07:36.543" v="44" actId="2085"/>
          <ac:spMkLst>
            <pc:docMk/>
            <pc:sldMk cId="1025241191" sldId="258"/>
            <ac:spMk id="38" creationId="{954291A2-08B4-4041-8FCC-98F6DF689580}"/>
          </ac:spMkLst>
        </pc:spChg>
        <pc:picChg chg="add mod">
          <ac:chgData name="Zakhar Maletskyi" userId="7ddf474c-6dde-4908-8c88-f2d16ac06167" providerId="ADAL" clId="{44DF7662-4AA3-4004-B586-E457C08A42D0}" dt="2021-06-21T12:07:44.977" v="46" actId="1076"/>
          <ac:picMkLst>
            <pc:docMk/>
            <pc:sldMk cId="1025241191" sldId="258"/>
            <ac:picMk id="36" creationId="{19D6C104-0934-4EB6-A02E-2D1E20240AB3}"/>
          </ac:picMkLst>
        </pc:picChg>
      </pc:sldChg>
      <pc:sldChg chg="del">
        <pc:chgData name="Zakhar Maletskyi" userId="7ddf474c-6dde-4908-8c88-f2d16ac06167" providerId="ADAL" clId="{44DF7662-4AA3-4004-B586-E457C08A42D0}" dt="2021-06-21T12:40:02.996" v="445" actId="47"/>
        <pc:sldMkLst>
          <pc:docMk/>
          <pc:sldMk cId="2613434981" sldId="264"/>
        </pc:sldMkLst>
      </pc:sldChg>
      <pc:sldChg chg="addSp modSp mod">
        <pc:chgData name="Zakhar Maletskyi" userId="7ddf474c-6dde-4908-8c88-f2d16ac06167" providerId="ADAL" clId="{44DF7662-4AA3-4004-B586-E457C08A42D0}" dt="2021-06-21T12:38:58.923" v="443" actId="1035"/>
        <pc:sldMkLst>
          <pc:docMk/>
          <pc:sldMk cId="907324548" sldId="277"/>
        </pc:sldMkLst>
        <pc:spChg chg="mod">
          <ac:chgData name="Zakhar Maletskyi" userId="7ddf474c-6dde-4908-8c88-f2d16ac06167" providerId="ADAL" clId="{44DF7662-4AA3-4004-B586-E457C08A42D0}" dt="2021-06-21T12:31:12.156" v="394" actId="1076"/>
          <ac:spMkLst>
            <pc:docMk/>
            <pc:sldMk cId="907324548" sldId="277"/>
            <ac:spMk id="2" creationId="{64234B52-D302-411C-963F-D5942584815F}"/>
          </ac:spMkLst>
        </pc:spChg>
        <pc:picChg chg="mod">
          <ac:chgData name="Zakhar Maletskyi" userId="7ddf474c-6dde-4908-8c88-f2d16ac06167" providerId="ADAL" clId="{44DF7662-4AA3-4004-B586-E457C08A42D0}" dt="2021-06-21T12:31:23.190" v="398" actId="1076"/>
          <ac:picMkLst>
            <pc:docMk/>
            <pc:sldMk cId="907324548" sldId="277"/>
            <ac:picMk id="4" creationId="{720DE0BB-06A3-4B0B-85EB-8D3AD7C91E05}"/>
          </ac:picMkLst>
        </pc:picChg>
        <pc:picChg chg="add mod">
          <ac:chgData name="Zakhar Maletskyi" userId="7ddf474c-6dde-4908-8c88-f2d16ac06167" providerId="ADAL" clId="{44DF7662-4AA3-4004-B586-E457C08A42D0}" dt="2021-06-21T12:38:58.923" v="443" actId="1035"/>
          <ac:picMkLst>
            <pc:docMk/>
            <pc:sldMk cId="907324548" sldId="277"/>
            <ac:picMk id="5" creationId="{21BF483A-FB88-4B12-AD69-673F609992D4}"/>
          </ac:picMkLst>
        </pc:picChg>
        <pc:picChg chg="add mod">
          <ac:chgData name="Zakhar Maletskyi" userId="7ddf474c-6dde-4908-8c88-f2d16ac06167" providerId="ADAL" clId="{44DF7662-4AA3-4004-B586-E457C08A42D0}" dt="2021-06-21T12:33:01.452" v="412" actId="1076"/>
          <ac:picMkLst>
            <pc:docMk/>
            <pc:sldMk cId="907324548" sldId="277"/>
            <ac:picMk id="7" creationId="{5FF4ECE2-4180-4618-81F9-080D5AA0DE10}"/>
          </ac:picMkLst>
        </pc:picChg>
        <pc:picChg chg="add mod">
          <ac:chgData name="Zakhar Maletskyi" userId="7ddf474c-6dde-4908-8c88-f2d16ac06167" providerId="ADAL" clId="{44DF7662-4AA3-4004-B586-E457C08A42D0}" dt="2021-06-21T12:34:21.219" v="417" actId="1440"/>
          <ac:picMkLst>
            <pc:docMk/>
            <pc:sldMk cId="907324548" sldId="277"/>
            <ac:picMk id="11" creationId="{65427BF4-3FF7-4166-A6E4-0E537A0F1BDD}"/>
          </ac:picMkLst>
        </pc:picChg>
        <pc:picChg chg="add mod">
          <ac:chgData name="Zakhar Maletskyi" userId="7ddf474c-6dde-4908-8c88-f2d16ac06167" providerId="ADAL" clId="{44DF7662-4AA3-4004-B586-E457C08A42D0}" dt="2021-06-21T12:38:17.725" v="424" actId="1440"/>
          <ac:picMkLst>
            <pc:docMk/>
            <pc:sldMk cId="907324548" sldId="277"/>
            <ac:picMk id="16" creationId="{CE2DE9C5-6CBC-418F-983D-8746AC18796B}"/>
          </ac:picMkLst>
        </pc:picChg>
        <pc:picChg chg="add mod">
          <ac:chgData name="Zakhar Maletskyi" userId="7ddf474c-6dde-4908-8c88-f2d16ac06167" providerId="ADAL" clId="{44DF7662-4AA3-4004-B586-E457C08A42D0}" dt="2021-06-21T12:38:54.508" v="439" actId="1035"/>
          <ac:picMkLst>
            <pc:docMk/>
            <pc:sldMk cId="907324548" sldId="277"/>
            <ac:picMk id="19" creationId="{A2DF7362-BFD0-489D-853C-81FC5EF85B68}"/>
          </ac:picMkLst>
        </pc:picChg>
        <pc:cxnChg chg="add mod">
          <ac:chgData name="Zakhar Maletskyi" userId="7ddf474c-6dde-4908-8c88-f2d16ac06167" providerId="ADAL" clId="{44DF7662-4AA3-4004-B586-E457C08A42D0}" dt="2021-06-21T12:33:07.357" v="413" actId="14100"/>
          <ac:cxnSpMkLst>
            <pc:docMk/>
            <pc:sldMk cId="907324548" sldId="277"/>
            <ac:cxnSpMk id="6" creationId="{4D36EE2F-D7C6-4727-99D1-6C1FF1438756}"/>
          </ac:cxnSpMkLst>
        </pc:cxnChg>
        <pc:cxnChg chg="add mod">
          <ac:chgData name="Zakhar Maletskyi" userId="7ddf474c-6dde-4908-8c88-f2d16ac06167" providerId="ADAL" clId="{44DF7662-4AA3-4004-B586-E457C08A42D0}" dt="2021-06-21T12:34:35.011" v="420" actId="14100"/>
          <ac:cxnSpMkLst>
            <pc:docMk/>
            <pc:sldMk cId="907324548" sldId="277"/>
            <ac:cxnSpMk id="12" creationId="{E3049FBC-C56E-4880-AB6C-88C437A664D3}"/>
          </ac:cxnSpMkLst>
        </pc:cxnChg>
        <pc:cxnChg chg="add mod">
          <ac:chgData name="Zakhar Maletskyi" userId="7ddf474c-6dde-4908-8c88-f2d16ac06167" providerId="ADAL" clId="{44DF7662-4AA3-4004-B586-E457C08A42D0}" dt="2021-06-21T12:38:33.284" v="427" actId="14100"/>
          <ac:cxnSpMkLst>
            <pc:docMk/>
            <pc:sldMk cId="907324548" sldId="277"/>
            <ac:cxnSpMk id="17" creationId="{1F78161C-C149-4048-90CA-DB6CD582596E}"/>
          </ac:cxnSpMkLst>
        </pc:cxnChg>
      </pc:sldChg>
      <pc:sldChg chg="modSp mod">
        <pc:chgData name="Zakhar Maletskyi" userId="7ddf474c-6dde-4908-8c88-f2d16ac06167" providerId="ADAL" clId="{44DF7662-4AA3-4004-B586-E457C08A42D0}" dt="2021-06-21T12:29:38.298" v="388" actId="14100"/>
        <pc:sldMkLst>
          <pc:docMk/>
          <pc:sldMk cId="785755104" sldId="281"/>
        </pc:sldMkLst>
        <pc:spChg chg="mod">
          <ac:chgData name="Zakhar Maletskyi" userId="7ddf474c-6dde-4908-8c88-f2d16ac06167" providerId="ADAL" clId="{44DF7662-4AA3-4004-B586-E457C08A42D0}" dt="2021-06-21T12:29:38.298" v="388" actId="14100"/>
          <ac:spMkLst>
            <pc:docMk/>
            <pc:sldMk cId="785755104" sldId="281"/>
            <ac:spMk id="2" creationId="{3CF78B8D-9B36-4D90-B410-1C88D745E0CF}"/>
          </ac:spMkLst>
        </pc:spChg>
        <pc:graphicFrameChg chg="modGraphic">
          <ac:chgData name="Zakhar Maletskyi" userId="7ddf474c-6dde-4908-8c88-f2d16ac06167" providerId="ADAL" clId="{44DF7662-4AA3-4004-B586-E457C08A42D0}" dt="2021-06-20T16:35:36.151" v="39" actId="20577"/>
          <ac:graphicFrameMkLst>
            <pc:docMk/>
            <pc:sldMk cId="785755104" sldId="281"/>
            <ac:graphicFrameMk id="4" creationId="{BA240996-0769-48EA-BD05-1F6834ADFD6A}"/>
          </ac:graphicFrameMkLst>
        </pc:graphicFrameChg>
      </pc:sldChg>
      <pc:sldChg chg="addSp delSp modSp mod">
        <pc:chgData name="Zakhar Maletskyi" userId="7ddf474c-6dde-4908-8c88-f2d16ac06167" providerId="ADAL" clId="{44DF7662-4AA3-4004-B586-E457C08A42D0}" dt="2021-06-21T12:29:17.396" v="382" actId="14100"/>
        <pc:sldMkLst>
          <pc:docMk/>
          <pc:sldMk cId="1571230151" sldId="282"/>
        </pc:sldMkLst>
        <pc:spChg chg="mod">
          <ac:chgData name="Zakhar Maletskyi" userId="7ddf474c-6dde-4908-8c88-f2d16ac06167" providerId="ADAL" clId="{44DF7662-4AA3-4004-B586-E457C08A42D0}" dt="2021-06-21T12:29:17.396" v="382" actId="14100"/>
          <ac:spMkLst>
            <pc:docMk/>
            <pc:sldMk cId="1571230151" sldId="282"/>
            <ac:spMk id="2" creationId="{C9E48E30-3C82-4797-B76F-738C6FA049CA}"/>
          </ac:spMkLst>
        </pc:spChg>
        <pc:spChg chg="del">
          <ac:chgData name="Zakhar Maletskyi" userId="7ddf474c-6dde-4908-8c88-f2d16ac06167" providerId="ADAL" clId="{44DF7662-4AA3-4004-B586-E457C08A42D0}" dt="2021-06-21T12:08:44.299" v="48" actId="478"/>
          <ac:spMkLst>
            <pc:docMk/>
            <pc:sldMk cId="1571230151" sldId="282"/>
            <ac:spMk id="9" creationId="{F8D34CE3-EBF8-4CE3-A7DA-AD7FDF4E91D8}"/>
          </ac:spMkLst>
        </pc:spChg>
        <pc:spChg chg="mod">
          <ac:chgData name="Zakhar Maletskyi" userId="7ddf474c-6dde-4908-8c88-f2d16ac06167" providerId="ADAL" clId="{44DF7662-4AA3-4004-B586-E457C08A42D0}" dt="2021-06-21T12:29:08.835" v="380" actId="1076"/>
          <ac:spMkLst>
            <pc:docMk/>
            <pc:sldMk cId="1571230151" sldId="282"/>
            <ac:spMk id="10" creationId="{2A508B45-9E98-4B52-B469-CC1631E3D1A4}"/>
          </ac:spMkLst>
        </pc:spChg>
        <pc:spChg chg="add mod">
          <ac:chgData name="Zakhar Maletskyi" userId="7ddf474c-6dde-4908-8c88-f2d16ac06167" providerId="ADAL" clId="{44DF7662-4AA3-4004-B586-E457C08A42D0}" dt="2021-06-21T12:29:08.835" v="380" actId="1076"/>
          <ac:spMkLst>
            <pc:docMk/>
            <pc:sldMk cId="1571230151" sldId="282"/>
            <ac:spMk id="11" creationId="{004BE774-2139-4546-A843-84A54273F4BF}"/>
          </ac:spMkLst>
        </pc:spChg>
        <pc:picChg chg="add mod modCrop">
          <ac:chgData name="Zakhar Maletskyi" userId="7ddf474c-6dde-4908-8c88-f2d16ac06167" providerId="ADAL" clId="{44DF7662-4AA3-4004-B586-E457C08A42D0}" dt="2021-06-21T12:29:08.835" v="380" actId="1076"/>
          <ac:picMkLst>
            <pc:docMk/>
            <pc:sldMk cId="1571230151" sldId="282"/>
            <ac:picMk id="4" creationId="{949DCF64-EE01-4962-BB74-A5E3CD8A25FC}"/>
          </ac:picMkLst>
        </pc:picChg>
        <pc:picChg chg="mod">
          <ac:chgData name="Zakhar Maletskyi" userId="7ddf474c-6dde-4908-8c88-f2d16ac06167" providerId="ADAL" clId="{44DF7662-4AA3-4004-B586-E457C08A42D0}" dt="2021-06-21T12:29:04.577" v="379" actId="1076"/>
          <ac:picMkLst>
            <pc:docMk/>
            <pc:sldMk cId="1571230151" sldId="282"/>
            <ac:picMk id="7" creationId="{0478C1F5-C23D-4AE4-BA81-0BF406948CFB}"/>
          </ac:picMkLst>
        </pc:picChg>
        <pc:picChg chg="mod">
          <ac:chgData name="Zakhar Maletskyi" userId="7ddf474c-6dde-4908-8c88-f2d16ac06167" providerId="ADAL" clId="{44DF7662-4AA3-4004-B586-E457C08A42D0}" dt="2021-06-21T12:29:04.577" v="379" actId="1076"/>
          <ac:picMkLst>
            <pc:docMk/>
            <pc:sldMk cId="1571230151" sldId="282"/>
            <ac:picMk id="8" creationId="{6607C6BD-07F3-453C-A70E-DE4DDA0726B7}"/>
          </ac:picMkLst>
        </pc:picChg>
        <pc:picChg chg="add mod modCrop">
          <ac:chgData name="Zakhar Maletskyi" userId="7ddf474c-6dde-4908-8c88-f2d16ac06167" providerId="ADAL" clId="{44DF7662-4AA3-4004-B586-E457C08A42D0}" dt="2021-06-21T12:29:08.835" v="380" actId="1076"/>
          <ac:picMkLst>
            <pc:docMk/>
            <pc:sldMk cId="1571230151" sldId="282"/>
            <ac:picMk id="12" creationId="{70301D59-327A-40A6-ACAD-70391409BCD7}"/>
          </ac:picMkLst>
        </pc:picChg>
      </pc:sldChg>
      <pc:sldChg chg="del">
        <pc:chgData name="Zakhar Maletskyi" userId="7ddf474c-6dde-4908-8c88-f2d16ac06167" providerId="ADAL" clId="{44DF7662-4AA3-4004-B586-E457C08A42D0}" dt="2021-06-20T16:36:07.844" v="41" actId="47"/>
        <pc:sldMkLst>
          <pc:docMk/>
          <pc:sldMk cId="3309756566" sldId="283"/>
        </pc:sldMkLst>
      </pc:sldChg>
      <pc:sldChg chg="del">
        <pc:chgData name="Zakhar Maletskyi" userId="7ddf474c-6dde-4908-8c88-f2d16ac06167" providerId="ADAL" clId="{44DF7662-4AA3-4004-B586-E457C08A42D0}" dt="2021-06-21T12:53:57.717" v="484" actId="47"/>
        <pc:sldMkLst>
          <pc:docMk/>
          <pc:sldMk cId="2477719465" sldId="284"/>
        </pc:sldMkLst>
      </pc:sldChg>
      <pc:sldChg chg="new del">
        <pc:chgData name="Zakhar Maletskyi" userId="7ddf474c-6dde-4908-8c88-f2d16ac06167" providerId="ADAL" clId="{44DF7662-4AA3-4004-B586-E457C08A42D0}" dt="2021-06-21T12:49:43.195" v="449" actId="47"/>
        <pc:sldMkLst>
          <pc:docMk/>
          <pc:sldMk cId="403439231" sldId="285"/>
        </pc:sldMkLst>
      </pc:sldChg>
      <pc:sldChg chg="addSp modSp new mod">
        <pc:chgData name="Zakhar Maletskyi" userId="7ddf474c-6dde-4908-8c88-f2d16ac06167" providerId="ADAL" clId="{44DF7662-4AA3-4004-B586-E457C08A42D0}" dt="2021-06-21T12:50:30.994" v="462" actId="14100"/>
        <pc:sldMkLst>
          <pc:docMk/>
          <pc:sldMk cId="939772973" sldId="286"/>
        </pc:sldMkLst>
        <pc:picChg chg="add mod">
          <ac:chgData name="Zakhar Maletskyi" userId="7ddf474c-6dde-4908-8c88-f2d16ac06167" providerId="ADAL" clId="{44DF7662-4AA3-4004-B586-E457C08A42D0}" dt="2021-06-21T12:50:23.195" v="459" actId="1076"/>
          <ac:picMkLst>
            <pc:docMk/>
            <pc:sldMk cId="939772973" sldId="286"/>
            <ac:picMk id="3" creationId="{2EADAC60-F68A-437D-92A3-2B878C7BE5EB}"/>
          </ac:picMkLst>
        </pc:picChg>
        <pc:picChg chg="add mod">
          <ac:chgData name="Zakhar Maletskyi" userId="7ddf474c-6dde-4908-8c88-f2d16ac06167" providerId="ADAL" clId="{44DF7662-4AA3-4004-B586-E457C08A42D0}" dt="2021-06-21T12:50:30.994" v="462" actId="14100"/>
          <ac:picMkLst>
            <pc:docMk/>
            <pc:sldMk cId="939772973" sldId="286"/>
            <ac:picMk id="5" creationId="{F606B885-FBB3-4929-9284-79D65CBFFA4D}"/>
          </ac:picMkLst>
        </pc:picChg>
      </pc:sldChg>
      <pc:sldChg chg="del">
        <pc:chgData name="Zakhar Maletskyi" userId="7ddf474c-6dde-4908-8c88-f2d16ac06167" providerId="ADAL" clId="{44DF7662-4AA3-4004-B586-E457C08A42D0}" dt="2021-06-20T16:35:52.453" v="40" actId="47"/>
        <pc:sldMkLst>
          <pc:docMk/>
          <pc:sldMk cId="2175712143" sldId="286"/>
        </pc:sldMkLst>
      </pc:sldChg>
      <pc:sldChg chg="addSp modSp new mod">
        <pc:chgData name="Zakhar Maletskyi" userId="7ddf474c-6dde-4908-8c88-f2d16ac06167" providerId="ADAL" clId="{44DF7662-4AA3-4004-B586-E457C08A42D0}" dt="2021-06-21T12:53:35.155" v="483" actId="1076"/>
        <pc:sldMkLst>
          <pc:docMk/>
          <pc:sldMk cId="387921986" sldId="287"/>
        </pc:sldMkLst>
        <pc:picChg chg="add mod">
          <ac:chgData name="Zakhar Maletskyi" userId="7ddf474c-6dde-4908-8c88-f2d16ac06167" providerId="ADAL" clId="{44DF7662-4AA3-4004-B586-E457C08A42D0}" dt="2021-06-21T12:53:35.155" v="483" actId="1076"/>
          <ac:picMkLst>
            <pc:docMk/>
            <pc:sldMk cId="387921986" sldId="287"/>
            <ac:picMk id="3" creationId="{B6F8E93D-2F2B-4216-8BF6-315F7B2CBF62}"/>
          </ac:picMkLst>
        </pc:picChg>
        <pc:picChg chg="add mod">
          <ac:chgData name="Zakhar Maletskyi" userId="7ddf474c-6dde-4908-8c88-f2d16ac06167" providerId="ADAL" clId="{44DF7662-4AA3-4004-B586-E457C08A42D0}" dt="2021-06-21T12:53:35.155" v="483" actId="1076"/>
          <ac:picMkLst>
            <pc:docMk/>
            <pc:sldMk cId="387921986" sldId="287"/>
            <ac:picMk id="5" creationId="{C4831EBD-F1A0-419A-ACF2-35E6F312BF7B}"/>
          </ac:picMkLst>
        </pc:picChg>
        <pc:picChg chg="add mod">
          <ac:chgData name="Zakhar Maletskyi" userId="7ddf474c-6dde-4908-8c88-f2d16ac06167" providerId="ADAL" clId="{44DF7662-4AA3-4004-B586-E457C08A42D0}" dt="2021-06-21T12:53:35.155" v="483" actId="1076"/>
          <ac:picMkLst>
            <pc:docMk/>
            <pc:sldMk cId="387921986" sldId="287"/>
            <ac:picMk id="7" creationId="{507A329D-75E1-4A24-8E0E-C45D0D8F641B}"/>
          </ac:picMkLst>
        </pc:picChg>
      </pc:sldChg>
      <pc:sldChg chg="del">
        <pc:chgData name="Zakhar Maletskyi" userId="7ddf474c-6dde-4908-8c88-f2d16ac06167" providerId="ADAL" clId="{44DF7662-4AA3-4004-B586-E457C08A42D0}" dt="2021-06-21T12:40:03.708" v="446" actId="47"/>
        <pc:sldMkLst>
          <pc:docMk/>
          <pc:sldMk cId="2004503376" sldId="28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6B88-B1E1-49A4-A241-E70F8A86AC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C7976EF-6A9D-418C-AA71-E31056FE46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A743713-DAA2-4B40-B644-0D0D788C3EAE}"/>
              </a:ext>
            </a:extLst>
          </p:cNvPr>
          <p:cNvSpPr>
            <a:spLocks noGrp="1"/>
          </p:cNvSpPr>
          <p:nvPr>
            <p:ph type="dt" sz="half" idx="10"/>
          </p:nvPr>
        </p:nvSpPr>
        <p:spPr/>
        <p:txBody>
          <a:bodyPr/>
          <a:lstStyle/>
          <a:p>
            <a:fld id="{E9C7302E-B723-4CA7-8216-25C0F975C7A8}" type="datetimeFigureOut">
              <a:rPr lang="en-GB" smtClean="0"/>
              <a:pPr/>
              <a:t>21/06/2021</a:t>
            </a:fld>
            <a:endParaRPr lang="en-GB"/>
          </a:p>
        </p:txBody>
      </p:sp>
      <p:sp>
        <p:nvSpPr>
          <p:cNvPr id="5" name="Footer Placeholder 4">
            <a:extLst>
              <a:ext uri="{FF2B5EF4-FFF2-40B4-BE49-F238E27FC236}">
                <a16:creationId xmlns:a16="http://schemas.microsoft.com/office/drawing/2014/main" id="{8866C09B-653F-4F1D-82CD-30861F438C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3DC7B2-5541-4C6D-9CB0-3CC1AA78EF42}"/>
              </a:ext>
            </a:extLst>
          </p:cNvPr>
          <p:cNvSpPr>
            <a:spLocks noGrp="1"/>
          </p:cNvSpPr>
          <p:nvPr>
            <p:ph type="sldNum" sz="quarter" idx="12"/>
          </p:nvPr>
        </p:nvSpPr>
        <p:spPr/>
        <p:txBody>
          <a:bodyPr/>
          <a:lstStyle/>
          <a:p>
            <a:fld id="{D8B63787-AABE-4E17-AE03-5E67D251ECF7}" type="slidenum">
              <a:rPr lang="en-GB" smtClean="0"/>
              <a:pPr/>
              <a:t>‹#›</a:t>
            </a:fld>
            <a:endParaRPr lang="en-GB"/>
          </a:p>
        </p:txBody>
      </p:sp>
    </p:spTree>
    <p:extLst>
      <p:ext uri="{BB962C8B-B14F-4D97-AF65-F5344CB8AC3E}">
        <p14:creationId xmlns:p14="http://schemas.microsoft.com/office/powerpoint/2010/main" val="1371124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BE893-00A4-471F-AC08-CE2D7C5D86C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2605BC1-5613-4C7F-B13B-4E4C7FC1270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2E4649-E7BE-45F4-96AE-5C1729BDDA18}"/>
              </a:ext>
            </a:extLst>
          </p:cNvPr>
          <p:cNvSpPr>
            <a:spLocks noGrp="1"/>
          </p:cNvSpPr>
          <p:nvPr>
            <p:ph type="dt" sz="half" idx="10"/>
          </p:nvPr>
        </p:nvSpPr>
        <p:spPr/>
        <p:txBody>
          <a:bodyPr/>
          <a:lstStyle/>
          <a:p>
            <a:fld id="{E9C7302E-B723-4CA7-8216-25C0F975C7A8}" type="datetimeFigureOut">
              <a:rPr lang="en-GB" smtClean="0"/>
              <a:pPr/>
              <a:t>21/06/2021</a:t>
            </a:fld>
            <a:endParaRPr lang="en-GB"/>
          </a:p>
        </p:txBody>
      </p:sp>
      <p:sp>
        <p:nvSpPr>
          <p:cNvPr id="5" name="Footer Placeholder 4">
            <a:extLst>
              <a:ext uri="{FF2B5EF4-FFF2-40B4-BE49-F238E27FC236}">
                <a16:creationId xmlns:a16="http://schemas.microsoft.com/office/drawing/2014/main" id="{36EB71CA-8745-4124-BBDA-EEB759B8CA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6F1638-8E31-4893-BC5E-06E9FF3CAF45}"/>
              </a:ext>
            </a:extLst>
          </p:cNvPr>
          <p:cNvSpPr>
            <a:spLocks noGrp="1"/>
          </p:cNvSpPr>
          <p:nvPr>
            <p:ph type="sldNum" sz="quarter" idx="12"/>
          </p:nvPr>
        </p:nvSpPr>
        <p:spPr/>
        <p:txBody>
          <a:bodyPr/>
          <a:lstStyle/>
          <a:p>
            <a:fld id="{D8B63787-AABE-4E17-AE03-5E67D251ECF7}" type="slidenum">
              <a:rPr lang="en-GB" smtClean="0"/>
              <a:pPr/>
              <a:t>‹#›</a:t>
            </a:fld>
            <a:endParaRPr lang="en-GB"/>
          </a:p>
        </p:txBody>
      </p:sp>
    </p:spTree>
    <p:extLst>
      <p:ext uri="{BB962C8B-B14F-4D97-AF65-F5344CB8AC3E}">
        <p14:creationId xmlns:p14="http://schemas.microsoft.com/office/powerpoint/2010/main" val="2736107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95198C-06FC-4968-B5DB-784CD5EB999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6D88B0-168E-48FC-AD27-8EC390410B3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BC9919-4280-405A-872B-4C719E824073}"/>
              </a:ext>
            </a:extLst>
          </p:cNvPr>
          <p:cNvSpPr>
            <a:spLocks noGrp="1"/>
          </p:cNvSpPr>
          <p:nvPr>
            <p:ph type="dt" sz="half" idx="10"/>
          </p:nvPr>
        </p:nvSpPr>
        <p:spPr/>
        <p:txBody>
          <a:bodyPr/>
          <a:lstStyle/>
          <a:p>
            <a:fld id="{E9C7302E-B723-4CA7-8216-25C0F975C7A8}" type="datetimeFigureOut">
              <a:rPr lang="en-GB" smtClean="0"/>
              <a:pPr/>
              <a:t>21/06/2021</a:t>
            </a:fld>
            <a:endParaRPr lang="en-GB"/>
          </a:p>
        </p:txBody>
      </p:sp>
      <p:sp>
        <p:nvSpPr>
          <p:cNvPr id="5" name="Footer Placeholder 4">
            <a:extLst>
              <a:ext uri="{FF2B5EF4-FFF2-40B4-BE49-F238E27FC236}">
                <a16:creationId xmlns:a16="http://schemas.microsoft.com/office/drawing/2014/main" id="{E2AA2AF0-58EA-4010-99F8-481BBC7F1D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FA45F0-C940-4EC3-BE8C-5F094CA15E5D}"/>
              </a:ext>
            </a:extLst>
          </p:cNvPr>
          <p:cNvSpPr>
            <a:spLocks noGrp="1"/>
          </p:cNvSpPr>
          <p:nvPr>
            <p:ph type="sldNum" sz="quarter" idx="12"/>
          </p:nvPr>
        </p:nvSpPr>
        <p:spPr/>
        <p:txBody>
          <a:bodyPr/>
          <a:lstStyle/>
          <a:p>
            <a:fld id="{D8B63787-AABE-4E17-AE03-5E67D251ECF7}" type="slidenum">
              <a:rPr lang="en-GB" smtClean="0"/>
              <a:pPr/>
              <a:t>‹#›</a:t>
            </a:fld>
            <a:endParaRPr lang="en-GB"/>
          </a:p>
        </p:txBody>
      </p:sp>
    </p:spTree>
    <p:extLst>
      <p:ext uri="{BB962C8B-B14F-4D97-AF65-F5344CB8AC3E}">
        <p14:creationId xmlns:p14="http://schemas.microsoft.com/office/powerpoint/2010/main" val="1396098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B7AC5-AA6B-45FC-AD3B-C0F4E7FC26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77D19B-C446-409B-BADC-2E23DB366FA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FE2302-0165-4483-B72F-6840EC964174}"/>
              </a:ext>
            </a:extLst>
          </p:cNvPr>
          <p:cNvSpPr>
            <a:spLocks noGrp="1"/>
          </p:cNvSpPr>
          <p:nvPr>
            <p:ph type="dt" sz="half" idx="10"/>
          </p:nvPr>
        </p:nvSpPr>
        <p:spPr/>
        <p:txBody>
          <a:bodyPr/>
          <a:lstStyle/>
          <a:p>
            <a:fld id="{E9C7302E-B723-4CA7-8216-25C0F975C7A8}" type="datetimeFigureOut">
              <a:rPr lang="en-GB" smtClean="0"/>
              <a:pPr/>
              <a:t>21/06/2021</a:t>
            </a:fld>
            <a:endParaRPr lang="en-GB"/>
          </a:p>
        </p:txBody>
      </p:sp>
      <p:sp>
        <p:nvSpPr>
          <p:cNvPr id="5" name="Footer Placeholder 4">
            <a:extLst>
              <a:ext uri="{FF2B5EF4-FFF2-40B4-BE49-F238E27FC236}">
                <a16:creationId xmlns:a16="http://schemas.microsoft.com/office/drawing/2014/main" id="{2765CC9B-B405-48A5-85A9-D2CB0C8959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99C0C7-33CB-4C57-9926-2486FD9B3C30}"/>
              </a:ext>
            </a:extLst>
          </p:cNvPr>
          <p:cNvSpPr>
            <a:spLocks noGrp="1"/>
          </p:cNvSpPr>
          <p:nvPr>
            <p:ph type="sldNum" sz="quarter" idx="12"/>
          </p:nvPr>
        </p:nvSpPr>
        <p:spPr/>
        <p:txBody>
          <a:bodyPr/>
          <a:lstStyle/>
          <a:p>
            <a:fld id="{D8B63787-AABE-4E17-AE03-5E67D251ECF7}" type="slidenum">
              <a:rPr lang="en-GB" smtClean="0"/>
              <a:pPr/>
              <a:t>‹#›</a:t>
            </a:fld>
            <a:endParaRPr lang="en-GB"/>
          </a:p>
        </p:txBody>
      </p:sp>
    </p:spTree>
    <p:extLst>
      <p:ext uri="{BB962C8B-B14F-4D97-AF65-F5344CB8AC3E}">
        <p14:creationId xmlns:p14="http://schemas.microsoft.com/office/powerpoint/2010/main" val="3265220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D43B0-62C6-4E8A-8E2D-979FAF503A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EAD6C33-D234-4FD6-AF7C-7D565A87CC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FA376E3-EC83-4499-B1AE-810501750934}"/>
              </a:ext>
            </a:extLst>
          </p:cNvPr>
          <p:cNvSpPr>
            <a:spLocks noGrp="1"/>
          </p:cNvSpPr>
          <p:nvPr>
            <p:ph type="dt" sz="half" idx="10"/>
          </p:nvPr>
        </p:nvSpPr>
        <p:spPr/>
        <p:txBody>
          <a:bodyPr/>
          <a:lstStyle/>
          <a:p>
            <a:fld id="{E9C7302E-B723-4CA7-8216-25C0F975C7A8}" type="datetimeFigureOut">
              <a:rPr lang="en-GB" smtClean="0"/>
              <a:pPr/>
              <a:t>21/06/2021</a:t>
            </a:fld>
            <a:endParaRPr lang="en-GB"/>
          </a:p>
        </p:txBody>
      </p:sp>
      <p:sp>
        <p:nvSpPr>
          <p:cNvPr id="5" name="Footer Placeholder 4">
            <a:extLst>
              <a:ext uri="{FF2B5EF4-FFF2-40B4-BE49-F238E27FC236}">
                <a16:creationId xmlns:a16="http://schemas.microsoft.com/office/drawing/2014/main" id="{A544D72C-EA19-4206-95AE-820EE10A05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5A3452-E52A-48E8-A6CC-602C72BD28D2}"/>
              </a:ext>
            </a:extLst>
          </p:cNvPr>
          <p:cNvSpPr>
            <a:spLocks noGrp="1"/>
          </p:cNvSpPr>
          <p:nvPr>
            <p:ph type="sldNum" sz="quarter" idx="12"/>
          </p:nvPr>
        </p:nvSpPr>
        <p:spPr/>
        <p:txBody>
          <a:bodyPr/>
          <a:lstStyle/>
          <a:p>
            <a:fld id="{D8B63787-AABE-4E17-AE03-5E67D251ECF7}" type="slidenum">
              <a:rPr lang="en-GB" smtClean="0"/>
              <a:pPr/>
              <a:t>‹#›</a:t>
            </a:fld>
            <a:endParaRPr lang="en-GB"/>
          </a:p>
        </p:txBody>
      </p:sp>
    </p:spTree>
    <p:extLst>
      <p:ext uri="{BB962C8B-B14F-4D97-AF65-F5344CB8AC3E}">
        <p14:creationId xmlns:p14="http://schemas.microsoft.com/office/powerpoint/2010/main" val="1885928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5625A-8923-45A5-A124-5BEDA9F918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84DFC85-628D-4B11-9A2C-A798DEF42F0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6140B3B-0A29-452C-82AC-15BDF92D521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C34C344-D28C-4069-8CD3-7FBA26D10A25}"/>
              </a:ext>
            </a:extLst>
          </p:cNvPr>
          <p:cNvSpPr>
            <a:spLocks noGrp="1"/>
          </p:cNvSpPr>
          <p:nvPr>
            <p:ph type="dt" sz="half" idx="10"/>
          </p:nvPr>
        </p:nvSpPr>
        <p:spPr/>
        <p:txBody>
          <a:bodyPr/>
          <a:lstStyle/>
          <a:p>
            <a:fld id="{E9C7302E-B723-4CA7-8216-25C0F975C7A8}" type="datetimeFigureOut">
              <a:rPr lang="en-GB" smtClean="0"/>
              <a:pPr/>
              <a:t>21/06/2021</a:t>
            </a:fld>
            <a:endParaRPr lang="en-GB"/>
          </a:p>
        </p:txBody>
      </p:sp>
      <p:sp>
        <p:nvSpPr>
          <p:cNvPr id="6" name="Footer Placeholder 5">
            <a:extLst>
              <a:ext uri="{FF2B5EF4-FFF2-40B4-BE49-F238E27FC236}">
                <a16:creationId xmlns:a16="http://schemas.microsoft.com/office/drawing/2014/main" id="{98BCEF8C-8508-4A99-89C5-BB4D1482C9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A1F776-EC68-4BBC-8AB0-2E1761875956}"/>
              </a:ext>
            </a:extLst>
          </p:cNvPr>
          <p:cNvSpPr>
            <a:spLocks noGrp="1"/>
          </p:cNvSpPr>
          <p:nvPr>
            <p:ph type="sldNum" sz="quarter" idx="12"/>
          </p:nvPr>
        </p:nvSpPr>
        <p:spPr/>
        <p:txBody>
          <a:bodyPr/>
          <a:lstStyle/>
          <a:p>
            <a:fld id="{D8B63787-AABE-4E17-AE03-5E67D251ECF7}" type="slidenum">
              <a:rPr lang="en-GB" smtClean="0"/>
              <a:pPr/>
              <a:t>‹#›</a:t>
            </a:fld>
            <a:endParaRPr lang="en-GB"/>
          </a:p>
        </p:txBody>
      </p:sp>
    </p:spTree>
    <p:extLst>
      <p:ext uri="{BB962C8B-B14F-4D97-AF65-F5344CB8AC3E}">
        <p14:creationId xmlns:p14="http://schemas.microsoft.com/office/powerpoint/2010/main" val="3901174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4604E-32B5-4575-9CB8-4B60AAE5976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5AA317-AA04-4785-9CAA-008A067E83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7867FF8-1461-48F7-80DF-C5E6418661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EC54D84-8C39-40E4-B1E6-00070F9A61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00C4CDB-C7EC-4E19-AAD7-517E34C7B46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4FF7AF3-D9C4-4B2E-AD22-3C06542720D1}"/>
              </a:ext>
            </a:extLst>
          </p:cNvPr>
          <p:cNvSpPr>
            <a:spLocks noGrp="1"/>
          </p:cNvSpPr>
          <p:nvPr>
            <p:ph type="dt" sz="half" idx="10"/>
          </p:nvPr>
        </p:nvSpPr>
        <p:spPr/>
        <p:txBody>
          <a:bodyPr/>
          <a:lstStyle/>
          <a:p>
            <a:fld id="{E9C7302E-B723-4CA7-8216-25C0F975C7A8}" type="datetimeFigureOut">
              <a:rPr lang="en-GB" smtClean="0"/>
              <a:pPr/>
              <a:t>21/06/2021</a:t>
            </a:fld>
            <a:endParaRPr lang="en-GB"/>
          </a:p>
        </p:txBody>
      </p:sp>
      <p:sp>
        <p:nvSpPr>
          <p:cNvPr id="8" name="Footer Placeholder 7">
            <a:extLst>
              <a:ext uri="{FF2B5EF4-FFF2-40B4-BE49-F238E27FC236}">
                <a16:creationId xmlns:a16="http://schemas.microsoft.com/office/drawing/2014/main" id="{3035624E-C00A-4E38-8FAE-53301BE2EA3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108FB51-6A7B-465F-A47E-CCEF182B2288}"/>
              </a:ext>
            </a:extLst>
          </p:cNvPr>
          <p:cNvSpPr>
            <a:spLocks noGrp="1"/>
          </p:cNvSpPr>
          <p:nvPr>
            <p:ph type="sldNum" sz="quarter" idx="12"/>
          </p:nvPr>
        </p:nvSpPr>
        <p:spPr/>
        <p:txBody>
          <a:bodyPr/>
          <a:lstStyle/>
          <a:p>
            <a:fld id="{D8B63787-AABE-4E17-AE03-5E67D251ECF7}" type="slidenum">
              <a:rPr lang="en-GB" smtClean="0"/>
              <a:pPr/>
              <a:t>‹#›</a:t>
            </a:fld>
            <a:endParaRPr lang="en-GB"/>
          </a:p>
        </p:txBody>
      </p:sp>
    </p:spTree>
    <p:extLst>
      <p:ext uri="{BB962C8B-B14F-4D97-AF65-F5344CB8AC3E}">
        <p14:creationId xmlns:p14="http://schemas.microsoft.com/office/powerpoint/2010/main" val="3063673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01C8D-21FF-4481-9813-2C1F2FBB4FB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4055634-CE10-45F2-B3E6-EAF47E7F0ED4}"/>
              </a:ext>
            </a:extLst>
          </p:cNvPr>
          <p:cNvSpPr>
            <a:spLocks noGrp="1"/>
          </p:cNvSpPr>
          <p:nvPr>
            <p:ph type="dt" sz="half" idx="10"/>
          </p:nvPr>
        </p:nvSpPr>
        <p:spPr/>
        <p:txBody>
          <a:bodyPr/>
          <a:lstStyle/>
          <a:p>
            <a:fld id="{E9C7302E-B723-4CA7-8216-25C0F975C7A8}" type="datetimeFigureOut">
              <a:rPr lang="en-GB" smtClean="0"/>
              <a:pPr/>
              <a:t>21/06/2021</a:t>
            </a:fld>
            <a:endParaRPr lang="en-GB"/>
          </a:p>
        </p:txBody>
      </p:sp>
      <p:sp>
        <p:nvSpPr>
          <p:cNvPr id="4" name="Footer Placeholder 3">
            <a:extLst>
              <a:ext uri="{FF2B5EF4-FFF2-40B4-BE49-F238E27FC236}">
                <a16:creationId xmlns:a16="http://schemas.microsoft.com/office/drawing/2014/main" id="{0BE62606-E7B0-411F-9961-DFB0916D968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C47DA54-E004-453E-97F4-7B8E9143342F}"/>
              </a:ext>
            </a:extLst>
          </p:cNvPr>
          <p:cNvSpPr>
            <a:spLocks noGrp="1"/>
          </p:cNvSpPr>
          <p:nvPr>
            <p:ph type="sldNum" sz="quarter" idx="12"/>
          </p:nvPr>
        </p:nvSpPr>
        <p:spPr/>
        <p:txBody>
          <a:bodyPr/>
          <a:lstStyle/>
          <a:p>
            <a:fld id="{D8B63787-AABE-4E17-AE03-5E67D251ECF7}" type="slidenum">
              <a:rPr lang="en-GB" smtClean="0"/>
              <a:pPr/>
              <a:t>‹#›</a:t>
            </a:fld>
            <a:endParaRPr lang="en-GB"/>
          </a:p>
        </p:txBody>
      </p:sp>
    </p:spTree>
    <p:extLst>
      <p:ext uri="{BB962C8B-B14F-4D97-AF65-F5344CB8AC3E}">
        <p14:creationId xmlns:p14="http://schemas.microsoft.com/office/powerpoint/2010/main" val="3477010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C14461-C5CE-4228-9AD1-C8F98E4D5CB5}"/>
              </a:ext>
            </a:extLst>
          </p:cNvPr>
          <p:cNvSpPr>
            <a:spLocks noGrp="1"/>
          </p:cNvSpPr>
          <p:nvPr>
            <p:ph type="dt" sz="half" idx="10"/>
          </p:nvPr>
        </p:nvSpPr>
        <p:spPr/>
        <p:txBody>
          <a:bodyPr/>
          <a:lstStyle/>
          <a:p>
            <a:fld id="{E9C7302E-B723-4CA7-8216-25C0F975C7A8}" type="datetimeFigureOut">
              <a:rPr lang="en-GB" smtClean="0"/>
              <a:pPr/>
              <a:t>21/06/2021</a:t>
            </a:fld>
            <a:endParaRPr lang="en-GB"/>
          </a:p>
        </p:txBody>
      </p:sp>
      <p:sp>
        <p:nvSpPr>
          <p:cNvPr id="3" name="Footer Placeholder 2">
            <a:extLst>
              <a:ext uri="{FF2B5EF4-FFF2-40B4-BE49-F238E27FC236}">
                <a16:creationId xmlns:a16="http://schemas.microsoft.com/office/drawing/2014/main" id="{4387847B-10A0-480C-9E1A-59DFC98EA5F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2EFF1DA-1D5A-4FA2-8AC3-F513D3C6C179}"/>
              </a:ext>
            </a:extLst>
          </p:cNvPr>
          <p:cNvSpPr>
            <a:spLocks noGrp="1"/>
          </p:cNvSpPr>
          <p:nvPr>
            <p:ph type="sldNum" sz="quarter" idx="12"/>
          </p:nvPr>
        </p:nvSpPr>
        <p:spPr/>
        <p:txBody>
          <a:bodyPr/>
          <a:lstStyle/>
          <a:p>
            <a:fld id="{D8B63787-AABE-4E17-AE03-5E67D251ECF7}" type="slidenum">
              <a:rPr lang="en-GB" smtClean="0"/>
              <a:pPr/>
              <a:t>‹#›</a:t>
            </a:fld>
            <a:endParaRPr lang="en-GB"/>
          </a:p>
        </p:txBody>
      </p:sp>
    </p:spTree>
    <p:extLst>
      <p:ext uri="{BB962C8B-B14F-4D97-AF65-F5344CB8AC3E}">
        <p14:creationId xmlns:p14="http://schemas.microsoft.com/office/powerpoint/2010/main" val="1264490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50EF4-11AD-4887-B156-8B19679686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521461B-4109-4085-B508-CB8326060B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47B6355-70C3-4AB0-9CF8-BBF427DF71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8CA7686-8511-48B2-BA43-4D4712FC3F23}"/>
              </a:ext>
            </a:extLst>
          </p:cNvPr>
          <p:cNvSpPr>
            <a:spLocks noGrp="1"/>
          </p:cNvSpPr>
          <p:nvPr>
            <p:ph type="dt" sz="half" idx="10"/>
          </p:nvPr>
        </p:nvSpPr>
        <p:spPr/>
        <p:txBody>
          <a:bodyPr/>
          <a:lstStyle/>
          <a:p>
            <a:fld id="{E9C7302E-B723-4CA7-8216-25C0F975C7A8}" type="datetimeFigureOut">
              <a:rPr lang="en-GB" smtClean="0"/>
              <a:pPr/>
              <a:t>21/06/2021</a:t>
            </a:fld>
            <a:endParaRPr lang="en-GB"/>
          </a:p>
        </p:txBody>
      </p:sp>
      <p:sp>
        <p:nvSpPr>
          <p:cNvPr id="6" name="Footer Placeholder 5">
            <a:extLst>
              <a:ext uri="{FF2B5EF4-FFF2-40B4-BE49-F238E27FC236}">
                <a16:creationId xmlns:a16="http://schemas.microsoft.com/office/drawing/2014/main" id="{8B07F0C3-4AE7-4AFB-A373-1B95E9793D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5A6A37-D9B7-4961-A431-15BB91216F34}"/>
              </a:ext>
            </a:extLst>
          </p:cNvPr>
          <p:cNvSpPr>
            <a:spLocks noGrp="1"/>
          </p:cNvSpPr>
          <p:nvPr>
            <p:ph type="sldNum" sz="quarter" idx="12"/>
          </p:nvPr>
        </p:nvSpPr>
        <p:spPr/>
        <p:txBody>
          <a:bodyPr/>
          <a:lstStyle/>
          <a:p>
            <a:fld id="{D8B63787-AABE-4E17-AE03-5E67D251ECF7}" type="slidenum">
              <a:rPr lang="en-GB" smtClean="0"/>
              <a:pPr/>
              <a:t>‹#›</a:t>
            </a:fld>
            <a:endParaRPr lang="en-GB"/>
          </a:p>
        </p:txBody>
      </p:sp>
    </p:spTree>
    <p:extLst>
      <p:ext uri="{BB962C8B-B14F-4D97-AF65-F5344CB8AC3E}">
        <p14:creationId xmlns:p14="http://schemas.microsoft.com/office/powerpoint/2010/main" val="1053320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7424B-13A4-45BF-8484-DC5C92A342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28A6923-FD1F-4ED1-AFCA-855636DEEA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6F8EC09-46DA-4638-95FC-F34A91343E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CF8EF4-06C6-45F6-A306-08A963610284}"/>
              </a:ext>
            </a:extLst>
          </p:cNvPr>
          <p:cNvSpPr>
            <a:spLocks noGrp="1"/>
          </p:cNvSpPr>
          <p:nvPr>
            <p:ph type="dt" sz="half" idx="10"/>
          </p:nvPr>
        </p:nvSpPr>
        <p:spPr/>
        <p:txBody>
          <a:bodyPr/>
          <a:lstStyle/>
          <a:p>
            <a:fld id="{E9C7302E-B723-4CA7-8216-25C0F975C7A8}" type="datetimeFigureOut">
              <a:rPr lang="en-GB" smtClean="0"/>
              <a:pPr/>
              <a:t>21/06/2021</a:t>
            </a:fld>
            <a:endParaRPr lang="en-GB"/>
          </a:p>
        </p:txBody>
      </p:sp>
      <p:sp>
        <p:nvSpPr>
          <p:cNvPr id="6" name="Footer Placeholder 5">
            <a:extLst>
              <a:ext uri="{FF2B5EF4-FFF2-40B4-BE49-F238E27FC236}">
                <a16:creationId xmlns:a16="http://schemas.microsoft.com/office/drawing/2014/main" id="{A0F7B315-0C5A-4883-9124-4FEE0F70AE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A20652-5B1E-4E79-8664-7F068D6FA379}"/>
              </a:ext>
            </a:extLst>
          </p:cNvPr>
          <p:cNvSpPr>
            <a:spLocks noGrp="1"/>
          </p:cNvSpPr>
          <p:nvPr>
            <p:ph type="sldNum" sz="quarter" idx="12"/>
          </p:nvPr>
        </p:nvSpPr>
        <p:spPr/>
        <p:txBody>
          <a:bodyPr/>
          <a:lstStyle/>
          <a:p>
            <a:fld id="{D8B63787-AABE-4E17-AE03-5E67D251ECF7}" type="slidenum">
              <a:rPr lang="en-GB" smtClean="0"/>
              <a:pPr/>
              <a:t>‹#›</a:t>
            </a:fld>
            <a:endParaRPr lang="en-GB"/>
          </a:p>
        </p:txBody>
      </p:sp>
    </p:spTree>
    <p:extLst>
      <p:ext uri="{BB962C8B-B14F-4D97-AF65-F5344CB8AC3E}">
        <p14:creationId xmlns:p14="http://schemas.microsoft.com/office/powerpoint/2010/main" val="3828750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1BEFAF-3F35-45B3-AB16-1DDA8D18B38F}"/>
              </a:ext>
            </a:extLst>
          </p:cNvPr>
          <p:cNvSpPr>
            <a:spLocks noGrp="1"/>
          </p:cNvSpPr>
          <p:nvPr>
            <p:ph type="title"/>
          </p:nvPr>
        </p:nvSpPr>
        <p:spPr>
          <a:xfrm>
            <a:off x="838200" y="629118"/>
            <a:ext cx="10515600" cy="106157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5A2152-73DB-467E-AFAE-80107FEA52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9FC0B8-2EB7-42EB-94D2-E808816CE3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C7302E-B723-4CA7-8216-25C0F975C7A8}" type="datetimeFigureOut">
              <a:rPr lang="en-GB" smtClean="0"/>
              <a:pPr/>
              <a:t>21/06/2021</a:t>
            </a:fld>
            <a:endParaRPr lang="en-GB"/>
          </a:p>
        </p:txBody>
      </p:sp>
      <p:sp>
        <p:nvSpPr>
          <p:cNvPr id="5" name="Footer Placeholder 4">
            <a:extLst>
              <a:ext uri="{FF2B5EF4-FFF2-40B4-BE49-F238E27FC236}">
                <a16:creationId xmlns:a16="http://schemas.microsoft.com/office/drawing/2014/main" id="{E947EC66-E4EA-4FE2-A9E5-52C151FFFE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87900B9-87B8-426C-A936-C280DB66E6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B63787-AABE-4E17-AE03-5E67D251ECF7}" type="slidenum">
              <a:rPr lang="en-GB" smtClean="0"/>
              <a:pPr/>
              <a:t>‹#›</a:t>
            </a:fld>
            <a:endParaRPr lang="en-GB"/>
          </a:p>
        </p:txBody>
      </p:sp>
      <p:pic>
        <p:nvPicPr>
          <p:cNvPr id="7" name="Content Placeholder 3">
            <a:extLst>
              <a:ext uri="{FF2B5EF4-FFF2-40B4-BE49-F238E27FC236}">
                <a16:creationId xmlns:a16="http://schemas.microsoft.com/office/drawing/2014/main" id="{A960BE96-7A37-407D-A09F-4402442D7D6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03505" y="185738"/>
            <a:ext cx="1743324" cy="423940"/>
          </a:xfrm>
          <a:prstGeom prst="rect">
            <a:avLst/>
          </a:prstGeom>
        </p:spPr>
      </p:pic>
      <p:pic>
        <p:nvPicPr>
          <p:cNvPr id="8" name="Picture 7">
            <a:extLst>
              <a:ext uri="{FF2B5EF4-FFF2-40B4-BE49-F238E27FC236}">
                <a16:creationId xmlns:a16="http://schemas.microsoft.com/office/drawing/2014/main" id="{00F25A69-63AE-4057-96BE-7CD8B320032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rot="21151370">
            <a:off x="85579" y="310435"/>
            <a:ext cx="3555698" cy="491177"/>
          </a:xfrm>
          <a:prstGeom prst="rect">
            <a:avLst/>
          </a:prstGeom>
        </p:spPr>
      </p:pic>
      <p:pic>
        <p:nvPicPr>
          <p:cNvPr id="9" name="Picture 8">
            <a:extLst>
              <a:ext uri="{FF2B5EF4-FFF2-40B4-BE49-F238E27FC236}">
                <a16:creationId xmlns:a16="http://schemas.microsoft.com/office/drawing/2014/main" id="{1023F591-6A32-41CE-A03C-39681EF3BF8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352109" y="81169"/>
            <a:ext cx="1675148" cy="425252"/>
          </a:xfrm>
          <a:prstGeom prst="rect">
            <a:avLst/>
          </a:prstGeom>
        </p:spPr>
      </p:pic>
      <p:sp>
        <p:nvSpPr>
          <p:cNvPr id="13" name="Flowchart: Process 12">
            <a:extLst>
              <a:ext uri="{FF2B5EF4-FFF2-40B4-BE49-F238E27FC236}">
                <a16:creationId xmlns:a16="http://schemas.microsoft.com/office/drawing/2014/main" id="{0E2CC935-DD4D-48A3-81C5-85B055125C26}"/>
              </a:ext>
            </a:extLst>
          </p:cNvPr>
          <p:cNvSpPr/>
          <p:nvPr userDrawn="1"/>
        </p:nvSpPr>
        <p:spPr>
          <a:xfrm>
            <a:off x="0" y="6273226"/>
            <a:ext cx="12192000" cy="584775"/>
          </a:xfrm>
          <a:prstGeom prst="flowChartProcess">
            <a:avLst/>
          </a:prstGeom>
          <a:solidFill>
            <a:srgbClr val="1F497D">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81FE6842-08DA-4FB4-A4C3-B30BDA887D5E}"/>
              </a:ext>
            </a:extLst>
          </p:cNvPr>
          <p:cNvSpPr/>
          <p:nvPr userDrawn="1"/>
        </p:nvSpPr>
        <p:spPr>
          <a:xfrm>
            <a:off x="761193" y="6253786"/>
            <a:ext cx="5621320"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rPr>
              <a:t>Strengthening of master curricula in water resources  management for the Western Balkans HEIs and stakeholders</a:t>
            </a:r>
          </a:p>
        </p:txBody>
      </p:sp>
      <p:sp>
        <p:nvSpPr>
          <p:cNvPr id="15" name="Rectangle 14">
            <a:extLst>
              <a:ext uri="{FF2B5EF4-FFF2-40B4-BE49-F238E27FC236}">
                <a16:creationId xmlns:a16="http://schemas.microsoft.com/office/drawing/2014/main" id="{F68E3CC1-D753-4961-A22C-3900628C8716}"/>
              </a:ext>
            </a:extLst>
          </p:cNvPr>
          <p:cNvSpPr/>
          <p:nvPr userDrawn="1"/>
        </p:nvSpPr>
        <p:spPr>
          <a:xfrm>
            <a:off x="9552432" y="6352143"/>
            <a:ext cx="1976054"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 </a:t>
            </a:r>
            <a:r>
              <a:rPr kumimoji="0" lang="en-US" sz="1600" b="0" i="0" u="none" strike="noStrike" kern="0" cap="none" spc="0" normalizeH="0" baseline="0" noProof="0" dirty="0">
                <a:ln>
                  <a:noFill/>
                </a:ln>
                <a:solidFill>
                  <a:prstClr val="white"/>
                </a:solidFill>
                <a:effectLst/>
                <a:uLnTx/>
                <a:uFillTx/>
              </a:rPr>
              <a:t>www.swarm.ni.ac.rs</a:t>
            </a:r>
          </a:p>
        </p:txBody>
      </p:sp>
    </p:spTree>
    <p:extLst>
      <p:ext uri="{BB962C8B-B14F-4D97-AF65-F5344CB8AC3E}">
        <p14:creationId xmlns:p14="http://schemas.microsoft.com/office/powerpoint/2010/main" val="495831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7BE53-7878-40C2-A220-4CB36E633F06}"/>
              </a:ext>
            </a:extLst>
          </p:cNvPr>
          <p:cNvSpPr>
            <a:spLocks noGrp="1"/>
          </p:cNvSpPr>
          <p:nvPr>
            <p:ph type="ctrTitle"/>
          </p:nvPr>
        </p:nvSpPr>
        <p:spPr>
          <a:xfrm>
            <a:off x="1524000" y="1671780"/>
            <a:ext cx="9144000" cy="1653310"/>
          </a:xfrm>
        </p:spPr>
        <p:txBody>
          <a:bodyPr>
            <a:normAutofit/>
          </a:bodyPr>
          <a:lstStyle/>
          <a:p>
            <a:r>
              <a:rPr lang="en-GB" sz="4800" dirty="0"/>
              <a:t>WP4. </a:t>
            </a:r>
            <a:r>
              <a:rPr lang="en-US" sz="4800" dirty="0"/>
              <a:t>Implementation of developed master curricula and trainings</a:t>
            </a:r>
            <a:endParaRPr lang="en-GB" sz="4800" dirty="0"/>
          </a:p>
        </p:txBody>
      </p:sp>
      <p:sp>
        <p:nvSpPr>
          <p:cNvPr id="3" name="Subtitle 2">
            <a:extLst>
              <a:ext uri="{FF2B5EF4-FFF2-40B4-BE49-F238E27FC236}">
                <a16:creationId xmlns:a16="http://schemas.microsoft.com/office/drawing/2014/main" id="{D1AA26D1-A3AD-4747-BABF-C4E9738D8994}"/>
              </a:ext>
            </a:extLst>
          </p:cNvPr>
          <p:cNvSpPr>
            <a:spLocks noGrp="1"/>
          </p:cNvSpPr>
          <p:nvPr>
            <p:ph type="subTitle" idx="1"/>
          </p:nvPr>
        </p:nvSpPr>
        <p:spPr>
          <a:xfrm>
            <a:off x="1524000" y="5800435"/>
            <a:ext cx="9144000" cy="464127"/>
          </a:xfrm>
        </p:spPr>
        <p:txBody>
          <a:bodyPr>
            <a:normAutofit/>
          </a:bodyPr>
          <a:lstStyle/>
          <a:p>
            <a:r>
              <a:rPr lang="en-US" sz="1050" dirty="0"/>
              <a:t>This project has been funded with support from the European Commission. This publication reflects the views only of the author, and the Commission cannot be held responsible for any use which may be made of the information contained therein</a:t>
            </a:r>
          </a:p>
        </p:txBody>
      </p:sp>
      <p:sp>
        <p:nvSpPr>
          <p:cNvPr id="4" name="Subtitle 2">
            <a:extLst>
              <a:ext uri="{FF2B5EF4-FFF2-40B4-BE49-F238E27FC236}">
                <a16:creationId xmlns:a16="http://schemas.microsoft.com/office/drawing/2014/main" id="{401AE3C7-AD46-46B7-B8CB-EC832726477D}"/>
              </a:ext>
            </a:extLst>
          </p:cNvPr>
          <p:cNvSpPr txBox="1">
            <a:spLocks/>
          </p:cNvSpPr>
          <p:nvPr/>
        </p:nvSpPr>
        <p:spPr>
          <a:xfrm>
            <a:off x="1440873" y="3429001"/>
            <a:ext cx="9144000" cy="196503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t>Zakhar Maletskyi &amp; Harsha Ratnaweera</a:t>
            </a:r>
          </a:p>
          <a:p>
            <a:r>
              <a:rPr lang="en-US" sz="1600" dirty="0"/>
              <a:t>progress meeting 23 June 2021</a:t>
            </a:r>
          </a:p>
          <a:p>
            <a:r>
              <a:rPr lang="en-US" sz="1400" i="1" dirty="0"/>
              <a:t>follow up of the meetings: 17 January 2021, 15 September 2020</a:t>
            </a:r>
          </a:p>
        </p:txBody>
      </p:sp>
      <p:pic>
        <p:nvPicPr>
          <p:cNvPr id="1026" name="Picture 2" descr="Bilderesultat for nmbu logo">
            <a:extLst>
              <a:ext uri="{FF2B5EF4-FFF2-40B4-BE49-F238E27FC236}">
                <a16:creationId xmlns:a16="http://schemas.microsoft.com/office/drawing/2014/main" id="{FD72669D-2F66-439A-AA9C-DE3C25BD100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8063" y="5067504"/>
            <a:ext cx="2075873" cy="621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57C20EB-DAEF-48A7-92C8-5F088EE45B9A}"/>
              </a:ext>
            </a:extLst>
          </p:cNvPr>
          <p:cNvSpPr/>
          <p:nvPr/>
        </p:nvSpPr>
        <p:spPr>
          <a:xfrm>
            <a:off x="2346037" y="2604655"/>
            <a:ext cx="4165600" cy="637309"/>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CB07D5-4DA0-4CFB-80A7-0C505D52A917}"/>
              </a:ext>
            </a:extLst>
          </p:cNvPr>
          <p:cNvSpPr/>
          <p:nvPr/>
        </p:nvSpPr>
        <p:spPr>
          <a:xfrm>
            <a:off x="7589982" y="2604655"/>
            <a:ext cx="2182091" cy="637309"/>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12478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34B52-D302-411C-963F-D5942584815F}"/>
              </a:ext>
            </a:extLst>
          </p:cNvPr>
          <p:cNvSpPr>
            <a:spLocks noGrp="1"/>
          </p:cNvSpPr>
          <p:nvPr>
            <p:ph type="title"/>
          </p:nvPr>
        </p:nvSpPr>
        <p:spPr>
          <a:xfrm>
            <a:off x="487822" y="895639"/>
            <a:ext cx="10515600" cy="760575"/>
          </a:xfrm>
        </p:spPr>
        <p:txBody>
          <a:bodyPr/>
          <a:lstStyle/>
          <a:p>
            <a:r>
              <a:rPr lang="en-US" dirty="0"/>
              <a:t>What have we promised in the application?</a:t>
            </a:r>
            <a:endParaRPr lang="en-GB" dirty="0"/>
          </a:p>
        </p:txBody>
      </p:sp>
      <p:pic>
        <p:nvPicPr>
          <p:cNvPr id="4" name="Content Placeholder 3">
            <a:extLst>
              <a:ext uri="{FF2B5EF4-FFF2-40B4-BE49-F238E27FC236}">
                <a16:creationId xmlns:a16="http://schemas.microsoft.com/office/drawing/2014/main" id="{720DE0BB-06A3-4B0B-85EB-8D3AD7C91E05}"/>
              </a:ext>
            </a:extLst>
          </p:cNvPr>
          <p:cNvPicPr>
            <a:picLocks noGrp="1" noChangeAspect="1"/>
          </p:cNvPicPr>
          <p:nvPr>
            <p:ph idx="1"/>
          </p:nvPr>
        </p:nvPicPr>
        <p:blipFill>
          <a:blip r:embed="rId2" cstate="print"/>
          <a:stretch>
            <a:fillRect/>
          </a:stretch>
        </p:blipFill>
        <p:spPr>
          <a:xfrm>
            <a:off x="487822" y="2424759"/>
            <a:ext cx="5220769" cy="2299272"/>
          </a:xfrm>
          <a:prstGeom prst="rect">
            <a:avLst/>
          </a:prstGeom>
          <a:ln>
            <a:solidFill>
              <a:schemeClr val="accent2"/>
            </a:solidFill>
          </a:ln>
        </p:spPr>
      </p:pic>
      <p:pic>
        <p:nvPicPr>
          <p:cNvPr id="5" name="Graphic 4" descr="Checkbox Checked">
            <a:extLst>
              <a:ext uri="{FF2B5EF4-FFF2-40B4-BE49-F238E27FC236}">
                <a16:creationId xmlns:a16="http://schemas.microsoft.com/office/drawing/2014/main" id="{21BF483A-FB88-4B12-AD69-673F609992D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4046" y="2981712"/>
            <a:ext cx="402424" cy="402424"/>
          </a:xfrm>
          <a:prstGeom prst="rect">
            <a:avLst/>
          </a:prstGeom>
        </p:spPr>
      </p:pic>
      <p:cxnSp>
        <p:nvCxnSpPr>
          <p:cNvPr id="6" name="Straight Arrow Connector 5">
            <a:extLst>
              <a:ext uri="{FF2B5EF4-FFF2-40B4-BE49-F238E27FC236}">
                <a16:creationId xmlns:a16="http://schemas.microsoft.com/office/drawing/2014/main" id="{4D36EE2F-D7C6-4727-99D1-6C1FF1438756}"/>
              </a:ext>
            </a:extLst>
          </p:cNvPr>
          <p:cNvCxnSpPr>
            <a:cxnSpLocks/>
            <a:endCxn id="7" idx="1"/>
          </p:cNvCxnSpPr>
          <p:nvPr/>
        </p:nvCxnSpPr>
        <p:spPr>
          <a:xfrm flipV="1">
            <a:off x="5708591" y="3799507"/>
            <a:ext cx="3743884" cy="182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FF4ECE2-4180-4618-81F9-080D5AA0DE10}"/>
              </a:ext>
            </a:extLst>
          </p:cNvPr>
          <p:cNvPicPr>
            <a:picLocks noChangeAspect="1"/>
          </p:cNvPicPr>
          <p:nvPr/>
        </p:nvPicPr>
        <p:blipFill>
          <a:blip r:embed="rId5"/>
          <a:stretch>
            <a:fillRect/>
          </a:stretch>
        </p:blipFill>
        <p:spPr>
          <a:xfrm>
            <a:off x="9452475" y="2268909"/>
            <a:ext cx="2586539" cy="3061196"/>
          </a:xfrm>
          <a:prstGeom prst="rect">
            <a:avLst/>
          </a:prstGeom>
        </p:spPr>
      </p:pic>
      <p:pic>
        <p:nvPicPr>
          <p:cNvPr id="11" name="Picture 10">
            <a:extLst>
              <a:ext uri="{FF2B5EF4-FFF2-40B4-BE49-F238E27FC236}">
                <a16:creationId xmlns:a16="http://schemas.microsoft.com/office/drawing/2014/main" id="{65427BF4-3FF7-4166-A6E4-0E537A0F1BDD}"/>
              </a:ext>
            </a:extLst>
          </p:cNvPr>
          <p:cNvPicPr>
            <a:picLocks noChangeAspect="1"/>
          </p:cNvPicPr>
          <p:nvPr/>
        </p:nvPicPr>
        <p:blipFill>
          <a:blip r:embed="rId6"/>
          <a:stretch>
            <a:fillRect/>
          </a:stretch>
        </p:blipFill>
        <p:spPr>
          <a:xfrm>
            <a:off x="7713122" y="4187486"/>
            <a:ext cx="1336874" cy="1938147"/>
          </a:xfrm>
          <a:prstGeom prst="rect">
            <a:avLst/>
          </a:prstGeom>
          <a:ln>
            <a:noFill/>
          </a:ln>
          <a:effectLst>
            <a:outerShdw blurRad="292100" dist="139700" dir="2700000" algn="tl" rotWithShape="0">
              <a:srgbClr val="333333">
                <a:alpha val="65000"/>
              </a:srgbClr>
            </a:outerShdw>
          </a:effectLst>
        </p:spPr>
      </p:pic>
      <p:cxnSp>
        <p:nvCxnSpPr>
          <p:cNvPr id="12" name="Straight Arrow Connector 11">
            <a:extLst>
              <a:ext uri="{FF2B5EF4-FFF2-40B4-BE49-F238E27FC236}">
                <a16:creationId xmlns:a16="http://schemas.microsoft.com/office/drawing/2014/main" id="{E3049FBC-C56E-4880-AB6C-88C437A664D3}"/>
              </a:ext>
            </a:extLst>
          </p:cNvPr>
          <p:cNvCxnSpPr>
            <a:cxnSpLocks/>
            <a:endCxn id="11" idx="1"/>
          </p:cNvCxnSpPr>
          <p:nvPr/>
        </p:nvCxnSpPr>
        <p:spPr>
          <a:xfrm>
            <a:off x="5708591" y="4333676"/>
            <a:ext cx="2004531" cy="822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CE2DE9C5-6CBC-418F-983D-8746AC18796B}"/>
              </a:ext>
            </a:extLst>
          </p:cNvPr>
          <p:cNvPicPr>
            <a:picLocks noChangeAspect="1"/>
          </p:cNvPicPr>
          <p:nvPr/>
        </p:nvPicPr>
        <p:blipFill>
          <a:blip r:embed="rId7"/>
          <a:stretch>
            <a:fillRect/>
          </a:stretch>
        </p:blipFill>
        <p:spPr>
          <a:xfrm>
            <a:off x="6590582" y="1562246"/>
            <a:ext cx="1206548" cy="1798890"/>
          </a:xfrm>
          <a:prstGeom prst="rect">
            <a:avLst/>
          </a:prstGeom>
          <a:ln>
            <a:noFill/>
          </a:ln>
          <a:effectLst>
            <a:outerShdw blurRad="292100" dist="139700" dir="2700000" algn="tl" rotWithShape="0">
              <a:srgbClr val="333333">
                <a:alpha val="65000"/>
              </a:srgbClr>
            </a:outerShdw>
          </a:effectLst>
        </p:spPr>
      </p:pic>
      <p:cxnSp>
        <p:nvCxnSpPr>
          <p:cNvPr id="17" name="Straight Arrow Connector 16">
            <a:extLst>
              <a:ext uri="{FF2B5EF4-FFF2-40B4-BE49-F238E27FC236}">
                <a16:creationId xmlns:a16="http://schemas.microsoft.com/office/drawing/2014/main" id="{1F78161C-C149-4048-90CA-DB6CD582596E}"/>
              </a:ext>
            </a:extLst>
          </p:cNvPr>
          <p:cNvCxnSpPr>
            <a:cxnSpLocks/>
            <a:endCxn id="16" idx="1"/>
          </p:cNvCxnSpPr>
          <p:nvPr/>
        </p:nvCxnSpPr>
        <p:spPr>
          <a:xfrm flipV="1">
            <a:off x="5708591" y="2461691"/>
            <a:ext cx="881991" cy="9760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9" name="Graphic 18" descr="Checkbox Checked">
            <a:extLst>
              <a:ext uri="{FF2B5EF4-FFF2-40B4-BE49-F238E27FC236}">
                <a16:creationId xmlns:a16="http://schemas.microsoft.com/office/drawing/2014/main" id="{A2DF7362-BFD0-489D-853C-81FC5EF85B6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4046" y="4054642"/>
            <a:ext cx="402424" cy="402424"/>
          </a:xfrm>
          <a:prstGeom prst="rect">
            <a:avLst/>
          </a:prstGeom>
        </p:spPr>
      </p:pic>
    </p:spTree>
    <p:extLst>
      <p:ext uri="{BB962C8B-B14F-4D97-AF65-F5344CB8AC3E}">
        <p14:creationId xmlns:p14="http://schemas.microsoft.com/office/powerpoint/2010/main" val="907324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EDCE96FE-8AB6-4FC5-B01E-44B6D213B336}"/>
              </a:ext>
            </a:extLst>
          </p:cNvPr>
          <p:cNvCxnSpPr>
            <a:cxnSpLocks/>
          </p:cNvCxnSpPr>
          <p:nvPr/>
        </p:nvCxnSpPr>
        <p:spPr>
          <a:xfrm flipH="1">
            <a:off x="0" y="3712406"/>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FF6C3ED-B49D-4B75-B98D-9B36EB88DF99}"/>
              </a:ext>
            </a:extLst>
          </p:cNvPr>
          <p:cNvCxnSpPr>
            <a:cxnSpLocks/>
          </p:cNvCxnSpPr>
          <p:nvPr/>
        </p:nvCxnSpPr>
        <p:spPr>
          <a:xfrm flipH="1">
            <a:off x="0" y="2557861"/>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742ABF0-3EBB-4F43-831F-3170E872AAB2}"/>
              </a:ext>
            </a:extLst>
          </p:cNvPr>
          <p:cNvSpPr>
            <a:spLocks noGrp="1"/>
          </p:cNvSpPr>
          <p:nvPr>
            <p:ph type="title"/>
          </p:nvPr>
        </p:nvSpPr>
        <p:spPr>
          <a:xfrm>
            <a:off x="838200" y="0"/>
            <a:ext cx="10515600" cy="1061570"/>
          </a:xfrm>
        </p:spPr>
        <p:txBody>
          <a:bodyPr/>
          <a:lstStyle/>
          <a:p>
            <a:pPr algn="ctr"/>
            <a:r>
              <a:rPr lang="en-US" dirty="0"/>
              <a:t>WP4 Inputs &amp; Outputs</a:t>
            </a:r>
            <a:endParaRPr lang="en-GB" dirty="0"/>
          </a:p>
        </p:txBody>
      </p:sp>
      <p:sp>
        <p:nvSpPr>
          <p:cNvPr id="4" name="Rectangle 3">
            <a:extLst>
              <a:ext uri="{FF2B5EF4-FFF2-40B4-BE49-F238E27FC236}">
                <a16:creationId xmlns:a16="http://schemas.microsoft.com/office/drawing/2014/main" id="{61F5CB13-DA64-4E9F-A6A5-6282F4A39170}"/>
              </a:ext>
            </a:extLst>
          </p:cNvPr>
          <p:cNvSpPr/>
          <p:nvPr/>
        </p:nvSpPr>
        <p:spPr>
          <a:xfrm>
            <a:off x="3962409" y="2557861"/>
            <a:ext cx="3477482" cy="115454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a:t>WP 4</a:t>
            </a:r>
            <a:endParaRPr lang="en-GB" sz="3600" dirty="0"/>
          </a:p>
        </p:txBody>
      </p:sp>
      <p:sp>
        <p:nvSpPr>
          <p:cNvPr id="5" name="Rectangle 4">
            <a:extLst>
              <a:ext uri="{FF2B5EF4-FFF2-40B4-BE49-F238E27FC236}">
                <a16:creationId xmlns:a16="http://schemas.microsoft.com/office/drawing/2014/main" id="{0C5EB79B-34D8-41B7-8CF3-90584ADBA5E1}"/>
              </a:ext>
            </a:extLst>
          </p:cNvPr>
          <p:cNvSpPr/>
          <p:nvPr/>
        </p:nvSpPr>
        <p:spPr>
          <a:xfrm>
            <a:off x="276022" y="1296485"/>
            <a:ext cx="1458848" cy="96981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Catalogue of competences</a:t>
            </a:r>
            <a:endParaRPr lang="en-GB" dirty="0"/>
          </a:p>
        </p:txBody>
      </p:sp>
      <p:sp>
        <p:nvSpPr>
          <p:cNvPr id="6" name="Rectangle 5">
            <a:extLst>
              <a:ext uri="{FF2B5EF4-FFF2-40B4-BE49-F238E27FC236}">
                <a16:creationId xmlns:a16="http://schemas.microsoft.com/office/drawing/2014/main" id="{6F0CCFBF-008A-4E75-BA17-F9DC2B191912}"/>
              </a:ext>
            </a:extLst>
          </p:cNvPr>
          <p:cNvSpPr/>
          <p:nvPr/>
        </p:nvSpPr>
        <p:spPr>
          <a:xfrm>
            <a:off x="276022" y="2452255"/>
            <a:ext cx="1458841" cy="96981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SWARM set of courses</a:t>
            </a:r>
            <a:endParaRPr lang="en-GB" dirty="0"/>
          </a:p>
        </p:txBody>
      </p:sp>
      <p:sp>
        <p:nvSpPr>
          <p:cNvPr id="7" name="Rectangle 6">
            <a:extLst>
              <a:ext uri="{FF2B5EF4-FFF2-40B4-BE49-F238E27FC236}">
                <a16:creationId xmlns:a16="http://schemas.microsoft.com/office/drawing/2014/main" id="{67717E45-196F-42CF-940B-ED99CC45FB26}"/>
              </a:ext>
            </a:extLst>
          </p:cNvPr>
          <p:cNvSpPr/>
          <p:nvPr/>
        </p:nvSpPr>
        <p:spPr>
          <a:xfrm>
            <a:off x="289715" y="5022209"/>
            <a:ext cx="1458835" cy="96981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Equipped laboratories</a:t>
            </a:r>
            <a:endParaRPr lang="en-GB" dirty="0"/>
          </a:p>
        </p:txBody>
      </p:sp>
      <p:sp>
        <p:nvSpPr>
          <p:cNvPr id="8" name="Rectangle 7">
            <a:extLst>
              <a:ext uri="{FF2B5EF4-FFF2-40B4-BE49-F238E27FC236}">
                <a16:creationId xmlns:a16="http://schemas.microsoft.com/office/drawing/2014/main" id="{BFF56365-63A0-40B6-B3FE-23A4FC9BE6D5}"/>
              </a:ext>
            </a:extLst>
          </p:cNvPr>
          <p:cNvSpPr/>
          <p:nvPr/>
        </p:nvSpPr>
        <p:spPr>
          <a:xfrm>
            <a:off x="1901112" y="1296485"/>
            <a:ext cx="1774619" cy="1280933"/>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6 trainings</a:t>
            </a:r>
          </a:p>
          <a:p>
            <a:pPr algn="ctr"/>
            <a:r>
              <a:rPr lang="en-US" dirty="0"/>
              <a:t>90 WB teaching staff members trained</a:t>
            </a:r>
            <a:endParaRPr lang="en-GB" dirty="0"/>
          </a:p>
        </p:txBody>
      </p:sp>
      <p:sp>
        <p:nvSpPr>
          <p:cNvPr id="10" name="Rectangle 9">
            <a:extLst>
              <a:ext uri="{FF2B5EF4-FFF2-40B4-BE49-F238E27FC236}">
                <a16:creationId xmlns:a16="http://schemas.microsoft.com/office/drawing/2014/main" id="{CA081574-29FB-466D-84B4-079C66996CAF}"/>
              </a:ext>
            </a:extLst>
          </p:cNvPr>
          <p:cNvSpPr/>
          <p:nvPr/>
        </p:nvSpPr>
        <p:spPr>
          <a:xfrm>
            <a:off x="1899760" y="2714755"/>
            <a:ext cx="1774613" cy="1131783"/>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Materials for trainings</a:t>
            </a:r>
            <a:endParaRPr lang="en-GB" dirty="0"/>
          </a:p>
        </p:txBody>
      </p:sp>
      <p:sp>
        <p:nvSpPr>
          <p:cNvPr id="12" name="TextBox 11">
            <a:extLst>
              <a:ext uri="{FF2B5EF4-FFF2-40B4-BE49-F238E27FC236}">
                <a16:creationId xmlns:a16="http://schemas.microsoft.com/office/drawing/2014/main" id="{E3EA97D4-F0C5-4ADF-B020-6C2046901A1C}"/>
              </a:ext>
            </a:extLst>
          </p:cNvPr>
          <p:cNvSpPr txBox="1"/>
          <p:nvPr/>
        </p:nvSpPr>
        <p:spPr>
          <a:xfrm>
            <a:off x="4473762" y="4562258"/>
            <a:ext cx="1733074" cy="1200329"/>
          </a:xfrm>
          <a:prstGeom prst="rect">
            <a:avLst/>
          </a:prstGeom>
          <a:noFill/>
        </p:spPr>
        <p:txBody>
          <a:bodyPr wrap="square" rtlCol="0">
            <a:spAutoFit/>
          </a:bodyPr>
          <a:lstStyle/>
          <a:p>
            <a:r>
              <a:rPr lang="en-US" dirty="0">
                <a:highlight>
                  <a:srgbClr val="FFFF00"/>
                </a:highlight>
              </a:rPr>
              <a:t>Dec-20/Jan-21</a:t>
            </a:r>
          </a:p>
          <a:p>
            <a:r>
              <a:rPr lang="en-US" b="1" dirty="0"/>
              <a:t>Self evaluations</a:t>
            </a:r>
          </a:p>
          <a:p>
            <a:r>
              <a:rPr lang="en-US" b="1" dirty="0"/>
              <a:t>of curricula and</a:t>
            </a:r>
            <a:br>
              <a:rPr lang="en-US" b="1" dirty="0"/>
            </a:br>
            <a:r>
              <a:rPr lang="en-US" b="1" dirty="0"/>
              <a:t>trainings</a:t>
            </a:r>
            <a:endParaRPr lang="en-GB" dirty="0"/>
          </a:p>
        </p:txBody>
      </p:sp>
      <p:cxnSp>
        <p:nvCxnSpPr>
          <p:cNvPr id="14" name="Straight Connector 13">
            <a:extLst>
              <a:ext uri="{FF2B5EF4-FFF2-40B4-BE49-F238E27FC236}">
                <a16:creationId xmlns:a16="http://schemas.microsoft.com/office/drawing/2014/main" id="{83279D38-2316-4776-B72B-B399B173AE76}"/>
              </a:ext>
            </a:extLst>
          </p:cNvPr>
          <p:cNvCxnSpPr>
            <a:cxnSpLocks/>
          </p:cNvCxnSpPr>
          <p:nvPr/>
        </p:nvCxnSpPr>
        <p:spPr>
          <a:xfrm>
            <a:off x="3962405" y="1450109"/>
            <a:ext cx="0" cy="226229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C579FB6-9FDA-4154-8967-BE20FD0A1B11}"/>
              </a:ext>
            </a:extLst>
          </p:cNvPr>
          <p:cNvSpPr txBox="1"/>
          <p:nvPr/>
        </p:nvSpPr>
        <p:spPr>
          <a:xfrm>
            <a:off x="3962398" y="3268985"/>
            <a:ext cx="3477482" cy="461665"/>
          </a:xfrm>
          <a:prstGeom prst="rect">
            <a:avLst/>
          </a:prstGeom>
          <a:noFill/>
        </p:spPr>
        <p:txBody>
          <a:bodyPr wrap="square" rtlCol="0">
            <a:spAutoFit/>
          </a:bodyPr>
          <a:lstStyle/>
          <a:p>
            <a:pPr algn="ctr"/>
            <a:r>
              <a:rPr lang="en-US" sz="2400" dirty="0">
                <a:solidFill>
                  <a:schemeClr val="bg1"/>
                </a:solidFill>
                <a:latin typeface="Calibri" panose="020F0502020204030204" pitchFamily="34" charset="0"/>
                <a:cs typeface="Calibri" panose="020F0502020204030204" pitchFamily="34" charset="0"/>
              </a:rPr>
              <a:t>←  </a:t>
            </a:r>
            <a:r>
              <a:rPr lang="en-US" sz="2400" dirty="0">
                <a:solidFill>
                  <a:schemeClr val="bg1"/>
                </a:solidFill>
              </a:rPr>
              <a:t>Third project year  </a:t>
            </a:r>
            <a:r>
              <a:rPr lang="en-US" sz="2400" dirty="0">
                <a:solidFill>
                  <a:schemeClr val="bg1"/>
                </a:solidFill>
                <a:latin typeface="Calibri" panose="020F0502020204030204" pitchFamily="34" charset="0"/>
                <a:cs typeface="Calibri" panose="020F0502020204030204" pitchFamily="34" charset="0"/>
              </a:rPr>
              <a:t>→</a:t>
            </a:r>
            <a:endParaRPr lang="en-GB" sz="2400" dirty="0">
              <a:solidFill>
                <a:schemeClr val="bg1"/>
              </a:solidFill>
            </a:endParaRPr>
          </a:p>
        </p:txBody>
      </p:sp>
      <p:sp>
        <p:nvSpPr>
          <p:cNvPr id="19" name="TextBox 18">
            <a:extLst>
              <a:ext uri="{FF2B5EF4-FFF2-40B4-BE49-F238E27FC236}">
                <a16:creationId xmlns:a16="http://schemas.microsoft.com/office/drawing/2014/main" id="{FB2F21F9-164E-4AB1-867B-B14E1C15D09D}"/>
              </a:ext>
            </a:extLst>
          </p:cNvPr>
          <p:cNvSpPr txBox="1"/>
          <p:nvPr/>
        </p:nvSpPr>
        <p:spPr>
          <a:xfrm>
            <a:off x="3962405" y="1421527"/>
            <a:ext cx="2675732" cy="923330"/>
          </a:xfrm>
          <a:prstGeom prst="rect">
            <a:avLst/>
          </a:prstGeom>
          <a:noFill/>
        </p:spPr>
        <p:txBody>
          <a:bodyPr wrap="none" rtlCol="0">
            <a:spAutoFit/>
          </a:bodyPr>
          <a:lstStyle/>
          <a:p>
            <a:r>
              <a:rPr lang="en-US" dirty="0">
                <a:highlight>
                  <a:srgbClr val="FFFF00"/>
                </a:highlight>
              </a:rPr>
              <a:t>Oct-Nov 2020</a:t>
            </a:r>
            <a:endParaRPr lang="ru-RU" dirty="0">
              <a:highlight>
                <a:srgbClr val="FFFF00"/>
              </a:highlight>
            </a:endParaRPr>
          </a:p>
          <a:p>
            <a:r>
              <a:rPr lang="en-US" b="1" dirty="0"/>
              <a:t>Curricula implementation</a:t>
            </a:r>
          </a:p>
          <a:p>
            <a:r>
              <a:rPr lang="en-US" b="1" dirty="0"/>
              <a:t>Trainings for professionals</a:t>
            </a:r>
            <a:endParaRPr lang="en-GB" b="1" dirty="0"/>
          </a:p>
        </p:txBody>
      </p:sp>
      <p:cxnSp>
        <p:nvCxnSpPr>
          <p:cNvPr id="24" name="Straight Connector 23">
            <a:extLst>
              <a:ext uri="{FF2B5EF4-FFF2-40B4-BE49-F238E27FC236}">
                <a16:creationId xmlns:a16="http://schemas.microsoft.com/office/drawing/2014/main" id="{75E596F6-D994-48D2-A695-48B1D1FDFD1D}"/>
              </a:ext>
            </a:extLst>
          </p:cNvPr>
          <p:cNvCxnSpPr>
            <a:cxnSpLocks/>
          </p:cNvCxnSpPr>
          <p:nvPr/>
        </p:nvCxnSpPr>
        <p:spPr>
          <a:xfrm>
            <a:off x="4486917" y="3712406"/>
            <a:ext cx="0" cy="14039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43B973F-25E0-4556-A71C-F820D32A93BE}"/>
              </a:ext>
            </a:extLst>
          </p:cNvPr>
          <p:cNvCxnSpPr>
            <a:cxnSpLocks/>
          </p:cNvCxnSpPr>
          <p:nvPr/>
        </p:nvCxnSpPr>
        <p:spPr>
          <a:xfrm>
            <a:off x="7439886" y="2557861"/>
            <a:ext cx="0" cy="248919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DC0E3DD-2039-4319-883A-EC347633253A}"/>
              </a:ext>
            </a:extLst>
          </p:cNvPr>
          <p:cNvSpPr txBox="1"/>
          <p:nvPr/>
        </p:nvSpPr>
        <p:spPr>
          <a:xfrm>
            <a:off x="6816783" y="5047060"/>
            <a:ext cx="1733074" cy="369332"/>
          </a:xfrm>
          <a:prstGeom prst="rect">
            <a:avLst/>
          </a:prstGeom>
          <a:noFill/>
        </p:spPr>
        <p:txBody>
          <a:bodyPr wrap="square" rtlCol="0">
            <a:spAutoFit/>
          </a:bodyPr>
          <a:lstStyle/>
          <a:p>
            <a:r>
              <a:rPr lang="en-US" b="1" dirty="0">
                <a:highlight>
                  <a:srgbClr val="FFFF00"/>
                </a:highlight>
              </a:rPr>
              <a:t>15 Oct 2021</a:t>
            </a:r>
            <a:endParaRPr lang="en-GB" b="1" dirty="0">
              <a:highlight>
                <a:srgbClr val="FFFF00"/>
              </a:highlight>
            </a:endParaRPr>
          </a:p>
        </p:txBody>
      </p:sp>
      <p:sp>
        <p:nvSpPr>
          <p:cNvPr id="31" name="Rectangle 30">
            <a:extLst>
              <a:ext uri="{FF2B5EF4-FFF2-40B4-BE49-F238E27FC236}">
                <a16:creationId xmlns:a16="http://schemas.microsoft.com/office/drawing/2014/main" id="{85C010E8-6FEA-4F28-9062-3DCE0FB6D060}"/>
              </a:ext>
            </a:extLst>
          </p:cNvPr>
          <p:cNvSpPr/>
          <p:nvPr/>
        </p:nvSpPr>
        <p:spPr>
          <a:xfrm>
            <a:off x="1913446" y="3953777"/>
            <a:ext cx="1774613" cy="969818"/>
          </a:xfrm>
          <a:prstGeom prst="rect">
            <a:avLst/>
          </a:prstGeom>
          <a:ln w="76200">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Students enrolled and interested</a:t>
            </a:r>
            <a:endParaRPr lang="en-GB" dirty="0"/>
          </a:p>
        </p:txBody>
      </p:sp>
      <p:sp>
        <p:nvSpPr>
          <p:cNvPr id="33" name="Rectangle 32">
            <a:extLst>
              <a:ext uri="{FF2B5EF4-FFF2-40B4-BE49-F238E27FC236}">
                <a16:creationId xmlns:a16="http://schemas.microsoft.com/office/drawing/2014/main" id="{790A4422-748C-4890-A815-FFC711DECEF3}"/>
              </a:ext>
            </a:extLst>
          </p:cNvPr>
          <p:cNvSpPr/>
          <p:nvPr/>
        </p:nvSpPr>
        <p:spPr>
          <a:xfrm>
            <a:off x="7683320" y="2017362"/>
            <a:ext cx="2059707" cy="794939"/>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7 x 3-days trainings</a:t>
            </a:r>
          </a:p>
          <a:p>
            <a:pPr algn="ctr"/>
            <a:r>
              <a:rPr lang="en-US" dirty="0"/>
              <a:t>210 professionals</a:t>
            </a:r>
            <a:endParaRPr lang="en-GB" dirty="0"/>
          </a:p>
        </p:txBody>
      </p:sp>
      <p:sp>
        <p:nvSpPr>
          <p:cNvPr id="34" name="Rectangle 33">
            <a:extLst>
              <a:ext uri="{FF2B5EF4-FFF2-40B4-BE49-F238E27FC236}">
                <a16:creationId xmlns:a16="http://schemas.microsoft.com/office/drawing/2014/main" id="{923CE802-E858-44AA-BEF9-73E8F7495DFE}"/>
              </a:ext>
            </a:extLst>
          </p:cNvPr>
          <p:cNvSpPr/>
          <p:nvPr/>
        </p:nvSpPr>
        <p:spPr>
          <a:xfrm>
            <a:off x="9872338" y="2017362"/>
            <a:ext cx="2059707" cy="794939"/>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One self-evaluation report per training</a:t>
            </a:r>
            <a:endParaRPr lang="en-GB" dirty="0"/>
          </a:p>
        </p:txBody>
      </p:sp>
      <p:sp>
        <p:nvSpPr>
          <p:cNvPr id="35" name="Rectangle 34">
            <a:extLst>
              <a:ext uri="{FF2B5EF4-FFF2-40B4-BE49-F238E27FC236}">
                <a16:creationId xmlns:a16="http://schemas.microsoft.com/office/drawing/2014/main" id="{395906B5-5547-4D56-A8F0-7B384643A46B}"/>
              </a:ext>
            </a:extLst>
          </p:cNvPr>
          <p:cNvSpPr/>
          <p:nvPr/>
        </p:nvSpPr>
        <p:spPr>
          <a:xfrm>
            <a:off x="9872338" y="3255474"/>
            <a:ext cx="2059707" cy="1035697"/>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One self-evaluation report per term – twice a year</a:t>
            </a:r>
            <a:endParaRPr lang="en-GB" dirty="0"/>
          </a:p>
        </p:txBody>
      </p:sp>
      <p:sp>
        <p:nvSpPr>
          <p:cNvPr id="37" name="Rectangle 36">
            <a:extLst>
              <a:ext uri="{FF2B5EF4-FFF2-40B4-BE49-F238E27FC236}">
                <a16:creationId xmlns:a16="http://schemas.microsoft.com/office/drawing/2014/main" id="{E0575269-AE19-40E1-8CA8-3B3A608F4618}"/>
              </a:ext>
            </a:extLst>
          </p:cNvPr>
          <p:cNvSpPr/>
          <p:nvPr/>
        </p:nvSpPr>
        <p:spPr>
          <a:xfrm>
            <a:off x="292921" y="3608969"/>
            <a:ext cx="1458841" cy="1131775"/>
          </a:xfrm>
          <a:prstGeom prst="rect">
            <a:avLst/>
          </a:prstGeom>
          <a:ln w="76200">
            <a:solidFill>
              <a:srgbClr val="7030A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Accreditation of curricula</a:t>
            </a:r>
            <a:endParaRPr lang="en-GB" dirty="0"/>
          </a:p>
        </p:txBody>
      </p:sp>
      <p:sp>
        <p:nvSpPr>
          <p:cNvPr id="38" name="Rectangle 37">
            <a:extLst>
              <a:ext uri="{FF2B5EF4-FFF2-40B4-BE49-F238E27FC236}">
                <a16:creationId xmlns:a16="http://schemas.microsoft.com/office/drawing/2014/main" id="{954291A2-08B4-4041-8FCC-98F6DF689580}"/>
              </a:ext>
            </a:extLst>
          </p:cNvPr>
          <p:cNvSpPr/>
          <p:nvPr/>
        </p:nvSpPr>
        <p:spPr>
          <a:xfrm>
            <a:off x="1913446" y="5030833"/>
            <a:ext cx="1774613" cy="961194"/>
          </a:xfrm>
          <a:prstGeom prst="rect">
            <a:avLst/>
          </a:prstGeom>
          <a:ln w="76200">
            <a:no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Professionals are interested</a:t>
            </a:r>
            <a:endParaRPr lang="en-GB" dirty="0"/>
          </a:p>
        </p:txBody>
      </p:sp>
      <p:sp>
        <p:nvSpPr>
          <p:cNvPr id="39" name="Rectangle 38">
            <a:extLst>
              <a:ext uri="{FF2B5EF4-FFF2-40B4-BE49-F238E27FC236}">
                <a16:creationId xmlns:a16="http://schemas.microsoft.com/office/drawing/2014/main" id="{996B6E7A-151D-492C-B842-5A4F86750A7B}"/>
              </a:ext>
            </a:extLst>
          </p:cNvPr>
          <p:cNvSpPr/>
          <p:nvPr/>
        </p:nvSpPr>
        <p:spPr>
          <a:xfrm>
            <a:off x="7683320" y="3250244"/>
            <a:ext cx="2059707" cy="1035697"/>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10-15 students per WB </a:t>
            </a:r>
            <a:r>
              <a:rPr lang="en-US" dirty="0" err="1"/>
              <a:t>univ</a:t>
            </a:r>
            <a:r>
              <a:rPr lang="en-US" dirty="0"/>
              <a:t> enrolled</a:t>
            </a:r>
            <a:endParaRPr lang="en-GB" dirty="0"/>
          </a:p>
        </p:txBody>
      </p:sp>
      <p:pic>
        <p:nvPicPr>
          <p:cNvPr id="9" name="Graphic 8" descr="Checkbox Checked">
            <a:extLst>
              <a:ext uri="{FF2B5EF4-FFF2-40B4-BE49-F238E27FC236}">
                <a16:creationId xmlns:a16="http://schemas.microsoft.com/office/drawing/2014/main" id="{2FCB3AD7-EB83-4BD9-AB82-55998883A94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52" y="949840"/>
            <a:ext cx="638204" cy="638204"/>
          </a:xfrm>
          <a:prstGeom prst="rect">
            <a:avLst/>
          </a:prstGeom>
        </p:spPr>
      </p:pic>
      <p:pic>
        <p:nvPicPr>
          <p:cNvPr id="26" name="Graphic 25" descr="Checkbox Checked">
            <a:extLst>
              <a:ext uri="{FF2B5EF4-FFF2-40B4-BE49-F238E27FC236}">
                <a16:creationId xmlns:a16="http://schemas.microsoft.com/office/drawing/2014/main" id="{311B5D82-A6FE-4F79-8F2E-D725D20B9B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6315" y="930826"/>
            <a:ext cx="638204" cy="638204"/>
          </a:xfrm>
          <a:prstGeom prst="rect">
            <a:avLst/>
          </a:prstGeom>
        </p:spPr>
      </p:pic>
      <p:pic>
        <p:nvPicPr>
          <p:cNvPr id="27" name="Graphic 26" descr="Checkbox Checked">
            <a:extLst>
              <a:ext uri="{FF2B5EF4-FFF2-40B4-BE49-F238E27FC236}">
                <a16:creationId xmlns:a16="http://schemas.microsoft.com/office/drawing/2014/main" id="{1044BBEC-FDE7-4ECD-9FB6-F5C01204712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083" y="2215714"/>
            <a:ext cx="638204" cy="638204"/>
          </a:xfrm>
          <a:prstGeom prst="rect">
            <a:avLst/>
          </a:prstGeom>
        </p:spPr>
      </p:pic>
      <p:pic>
        <p:nvPicPr>
          <p:cNvPr id="28" name="Graphic 27" descr="Checkbox Checked">
            <a:extLst>
              <a:ext uri="{FF2B5EF4-FFF2-40B4-BE49-F238E27FC236}">
                <a16:creationId xmlns:a16="http://schemas.microsoft.com/office/drawing/2014/main" id="{F51AD470-192A-486F-A80C-94EB1AE5A62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282" y="4797231"/>
            <a:ext cx="638204" cy="638204"/>
          </a:xfrm>
          <a:prstGeom prst="rect">
            <a:avLst/>
          </a:prstGeom>
        </p:spPr>
      </p:pic>
      <p:pic>
        <p:nvPicPr>
          <p:cNvPr id="32" name="Graphic 31" descr="Checkbox Checked">
            <a:extLst>
              <a:ext uri="{FF2B5EF4-FFF2-40B4-BE49-F238E27FC236}">
                <a16:creationId xmlns:a16="http://schemas.microsoft.com/office/drawing/2014/main" id="{5FF5C34E-84B0-4909-91CC-1DAC520A06F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43391" y="2469135"/>
            <a:ext cx="638204" cy="638204"/>
          </a:xfrm>
          <a:prstGeom prst="rect">
            <a:avLst/>
          </a:prstGeom>
        </p:spPr>
      </p:pic>
      <p:pic>
        <p:nvPicPr>
          <p:cNvPr id="36" name="Graphic 35" descr="Checkbox Checked">
            <a:extLst>
              <a:ext uri="{FF2B5EF4-FFF2-40B4-BE49-F238E27FC236}">
                <a16:creationId xmlns:a16="http://schemas.microsoft.com/office/drawing/2014/main" id="{19D6C104-0934-4EB6-A02E-2D1E20240AB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82112" y="4921514"/>
            <a:ext cx="638204" cy="638204"/>
          </a:xfrm>
          <a:prstGeom prst="rect">
            <a:avLst/>
          </a:prstGeom>
        </p:spPr>
      </p:pic>
    </p:spTree>
    <p:extLst>
      <p:ext uri="{BB962C8B-B14F-4D97-AF65-F5344CB8AC3E}">
        <p14:creationId xmlns:p14="http://schemas.microsoft.com/office/powerpoint/2010/main" val="1025241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60C09-3297-42E0-AA82-6D7574CC0664}"/>
              </a:ext>
            </a:extLst>
          </p:cNvPr>
          <p:cNvSpPr>
            <a:spLocks noGrp="1"/>
          </p:cNvSpPr>
          <p:nvPr>
            <p:ph type="title"/>
          </p:nvPr>
        </p:nvSpPr>
        <p:spPr/>
        <p:txBody>
          <a:bodyPr/>
          <a:lstStyle/>
          <a:p>
            <a:r>
              <a:rPr lang="en-US" dirty="0"/>
              <a:t>Curricula Implementation</a:t>
            </a:r>
            <a:endParaRPr lang="en-GB" dirty="0"/>
          </a:p>
        </p:txBody>
      </p:sp>
      <p:sp>
        <p:nvSpPr>
          <p:cNvPr id="3" name="Text Placeholder 2">
            <a:extLst>
              <a:ext uri="{FF2B5EF4-FFF2-40B4-BE49-F238E27FC236}">
                <a16:creationId xmlns:a16="http://schemas.microsoft.com/office/drawing/2014/main" id="{CAAF27EF-89C7-4348-9F08-4CCB985E5F32}"/>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631131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78B8D-9B36-4D90-B410-1C88D745E0CF}"/>
              </a:ext>
            </a:extLst>
          </p:cNvPr>
          <p:cNvSpPr>
            <a:spLocks noGrp="1"/>
          </p:cNvSpPr>
          <p:nvPr>
            <p:ph type="title"/>
          </p:nvPr>
        </p:nvSpPr>
        <p:spPr>
          <a:xfrm>
            <a:off x="186447" y="844061"/>
            <a:ext cx="11819105" cy="830659"/>
          </a:xfrm>
        </p:spPr>
        <p:txBody>
          <a:bodyPr>
            <a:normAutofit/>
          </a:bodyPr>
          <a:lstStyle/>
          <a:p>
            <a:pPr algn="ctr"/>
            <a:r>
              <a:rPr lang="en-GB" dirty="0"/>
              <a:t>Enrolled students</a:t>
            </a:r>
            <a:endParaRPr lang="en-GB" i="1" dirty="0"/>
          </a:p>
        </p:txBody>
      </p:sp>
      <p:graphicFrame>
        <p:nvGraphicFramePr>
          <p:cNvPr id="4" name="Table 4">
            <a:extLst>
              <a:ext uri="{FF2B5EF4-FFF2-40B4-BE49-F238E27FC236}">
                <a16:creationId xmlns:a16="http://schemas.microsoft.com/office/drawing/2014/main" id="{BA240996-0769-48EA-BD05-1F6834ADFD6A}"/>
              </a:ext>
            </a:extLst>
          </p:cNvPr>
          <p:cNvGraphicFramePr>
            <a:graphicFrameLocks noGrp="1"/>
          </p:cNvGraphicFramePr>
          <p:nvPr>
            <p:ph idx="1"/>
            <p:extLst>
              <p:ext uri="{D42A27DB-BD31-4B8C-83A1-F6EECF244321}">
                <p14:modId xmlns:p14="http://schemas.microsoft.com/office/powerpoint/2010/main" val="86316245"/>
              </p:ext>
            </p:extLst>
          </p:nvPr>
        </p:nvGraphicFramePr>
        <p:xfrm>
          <a:off x="186447" y="1674720"/>
          <a:ext cx="11819105" cy="4145280"/>
        </p:xfrm>
        <a:graphic>
          <a:graphicData uri="http://schemas.openxmlformats.org/drawingml/2006/table">
            <a:tbl>
              <a:tblPr firstRow="1" bandRow="1">
                <a:tableStyleId>{5C22544A-7EE6-4342-B048-85BDC9FD1C3A}</a:tableStyleId>
              </a:tblPr>
              <a:tblGrid>
                <a:gridCol w="1384901">
                  <a:extLst>
                    <a:ext uri="{9D8B030D-6E8A-4147-A177-3AD203B41FA5}">
                      <a16:colId xmlns:a16="http://schemas.microsoft.com/office/drawing/2014/main" val="625254565"/>
                    </a:ext>
                  </a:extLst>
                </a:gridCol>
                <a:gridCol w="5335479">
                  <a:extLst>
                    <a:ext uri="{9D8B030D-6E8A-4147-A177-3AD203B41FA5}">
                      <a16:colId xmlns:a16="http://schemas.microsoft.com/office/drawing/2014/main" val="3846791734"/>
                    </a:ext>
                  </a:extLst>
                </a:gridCol>
                <a:gridCol w="5098725">
                  <a:extLst>
                    <a:ext uri="{9D8B030D-6E8A-4147-A177-3AD203B41FA5}">
                      <a16:colId xmlns:a16="http://schemas.microsoft.com/office/drawing/2014/main" val="1338017535"/>
                    </a:ext>
                  </a:extLst>
                </a:gridCol>
              </a:tblGrid>
              <a:tr h="370840">
                <a:tc rowSpan="2">
                  <a:txBody>
                    <a:bodyPr/>
                    <a:lstStyle/>
                    <a:p>
                      <a:pPr algn="ctr"/>
                      <a:r>
                        <a:rPr lang="en-GB" dirty="0"/>
                        <a:t>University</a:t>
                      </a:r>
                    </a:p>
                  </a:txBody>
                  <a:tcPr/>
                </a:tc>
                <a:tc gridSpan="2">
                  <a:txBody>
                    <a:bodyPr/>
                    <a:lstStyle/>
                    <a:p>
                      <a:pPr algn="ctr"/>
                      <a:r>
                        <a:rPr lang="en-GB" dirty="0"/>
                        <a:t>Rough estimation / formal proof / status of studies</a:t>
                      </a:r>
                    </a:p>
                  </a:txBody>
                  <a:tcPr/>
                </a:tc>
                <a:tc hMerge="1">
                  <a:txBody>
                    <a:bodyPr/>
                    <a:lstStyle/>
                    <a:p>
                      <a:pPr algn="ctr"/>
                      <a:endParaRPr lang="en-GB" dirty="0"/>
                    </a:p>
                  </a:txBody>
                  <a:tcPr/>
                </a:tc>
                <a:extLst>
                  <a:ext uri="{0D108BD9-81ED-4DB2-BD59-A6C34878D82A}">
                    <a16:rowId xmlns:a16="http://schemas.microsoft.com/office/drawing/2014/main" val="499101463"/>
                  </a:ext>
                </a:extLst>
              </a:tr>
              <a:tr h="370840">
                <a:tc vMerge="1">
                  <a:txBody>
                    <a:bodyPr/>
                    <a:lstStyle/>
                    <a:p>
                      <a:pPr algn="ctr"/>
                      <a:endParaRPr lang="en-GB" dirty="0"/>
                    </a:p>
                  </a:txBody>
                  <a:tcPr/>
                </a:tc>
                <a:tc>
                  <a:txBody>
                    <a:bodyPr/>
                    <a:lstStyle/>
                    <a:p>
                      <a:pPr algn="ctr"/>
                      <a:r>
                        <a:rPr lang="en-GB" b="1" dirty="0">
                          <a:effectLst/>
                        </a:rPr>
                        <a:t>15 September 2020</a:t>
                      </a:r>
                    </a:p>
                  </a:txBody>
                  <a:tcPr/>
                </a:tc>
                <a:tc>
                  <a:txBody>
                    <a:bodyPr/>
                    <a:lstStyle/>
                    <a:p>
                      <a:pPr algn="ctr"/>
                      <a:r>
                        <a:rPr lang="en-GB" b="1" dirty="0">
                          <a:effectLst/>
                        </a:rPr>
                        <a:t>Update 23 June 2021</a:t>
                      </a:r>
                    </a:p>
                  </a:txBody>
                  <a:tcPr/>
                </a:tc>
                <a:extLst>
                  <a:ext uri="{0D108BD9-81ED-4DB2-BD59-A6C34878D82A}">
                    <a16:rowId xmlns:a16="http://schemas.microsoft.com/office/drawing/2014/main" val="1132603407"/>
                  </a:ext>
                </a:extLst>
              </a:tr>
              <a:tr h="370840">
                <a:tc>
                  <a:txBody>
                    <a:bodyPr/>
                    <a:lstStyle/>
                    <a:p>
                      <a:pPr algn="ctr"/>
                      <a:r>
                        <a:rPr lang="en-GB" dirty="0" err="1"/>
                        <a:t>UoNiš</a:t>
                      </a:r>
                      <a:endParaRPr lang="en-GB" dirty="0"/>
                    </a:p>
                  </a:txBody>
                  <a:tcPr/>
                </a:tc>
                <a:tc>
                  <a:txBody>
                    <a:bodyPr/>
                    <a:lstStyle/>
                    <a:p>
                      <a:r>
                        <a:rPr lang="en-GB" dirty="0"/>
                        <a:t>15 students at BSc – June 2021 / 5-10 MSc end of 2020 / locked until accreditation / 50:50</a:t>
                      </a:r>
                    </a:p>
                  </a:txBody>
                  <a:tcPr/>
                </a:tc>
                <a:tc>
                  <a:txBody>
                    <a:bodyPr/>
                    <a:lstStyle/>
                    <a:p>
                      <a:endParaRPr lang="en-GB" dirty="0"/>
                    </a:p>
                  </a:txBody>
                  <a:tcPr/>
                </a:tc>
                <a:extLst>
                  <a:ext uri="{0D108BD9-81ED-4DB2-BD59-A6C34878D82A}">
                    <a16:rowId xmlns:a16="http://schemas.microsoft.com/office/drawing/2014/main" val="4231266087"/>
                  </a:ext>
                </a:extLst>
              </a:tr>
              <a:tr h="370840">
                <a:tc>
                  <a:txBody>
                    <a:bodyPr/>
                    <a:lstStyle/>
                    <a:p>
                      <a:pPr algn="ctr"/>
                      <a:r>
                        <a:rPr lang="en-GB" dirty="0" err="1"/>
                        <a:t>UoNoviSad</a:t>
                      </a:r>
                      <a:endParaRPr lang="en-GB" dirty="0"/>
                    </a:p>
                  </a:txBody>
                  <a:tcPr/>
                </a:tc>
                <a:tc>
                  <a:txBody>
                    <a:bodyPr/>
                    <a:lstStyle/>
                    <a:p>
                      <a:r>
                        <a:rPr lang="en-GB" dirty="0"/>
                        <a:t>4-5 MSc/year – enrolment in process by end of October 2020 / online, not clear how</a:t>
                      </a:r>
                    </a:p>
                  </a:txBody>
                  <a:tcPr/>
                </a:tc>
                <a:tc>
                  <a:txBody>
                    <a:bodyPr/>
                    <a:lstStyle/>
                    <a:p>
                      <a:r>
                        <a:rPr lang="sr-Latn-RS" dirty="0"/>
                        <a:t>4</a:t>
                      </a:r>
                      <a:endParaRPr lang="en-GB" dirty="0"/>
                    </a:p>
                  </a:txBody>
                  <a:tcPr/>
                </a:tc>
                <a:extLst>
                  <a:ext uri="{0D108BD9-81ED-4DB2-BD59-A6C34878D82A}">
                    <a16:rowId xmlns:a16="http://schemas.microsoft.com/office/drawing/2014/main" val="1663467512"/>
                  </a:ext>
                </a:extLst>
              </a:tr>
              <a:tr h="370840">
                <a:tc>
                  <a:txBody>
                    <a:bodyPr/>
                    <a:lstStyle/>
                    <a:p>
                      <a:pPr algn="ctr"/>
                      <a:r>
                        <a:rPr lang="en-GB" dirty="0" err="1"/>
                        <a:t>UoSarajevo</a:t>
                      </a:r>
                      <a:endParaRPr lang="en-GB" dirty="0"/>
                    </a:p>
                  </a:txBody>
                  <a:tcPr/>
                </a:tc>
                <a:tc>
                  <a:txBody>
                    <a:bodyPr/>
                    <a:lstStyle/>
                    <a:p>
                      <a:r>
                        <a:rPr lang="en-GB" dirty="0"/>
                        <a:t>15 MSc – enrolment by end of 2020 / 50:50</a:t>
                      </a:r>
                    </a:p>
                  </a:txBody>
                  <a:tcPr/>
                </a:tc>
                <a:tc>
                  <a:txBody>
                    <a:bodyPr/>
                    <a:lstStyle/>
                    <a:p>
                      <a:r>
                        <a:rPr lang="sr-Latn-RS" dirty="0"/>
                        <a:t>7 (I year),</a:t>
                      </a:r>
                      <a:r>
                        <a:rPr lang="sr-Latn-RS" baseline="0" dirty="0"/>
                        <a:t> 17 (II year)</a:t>
                      </a:r>
                      <a:endParaRPr lang="en-GB" dirty="0"/>
                    </a:p>
                  </a:txBody>
                  <a:tcPr/>
                </a:tc>
                <a:extLst>
                  <a:ext uri="{0D108BD9-81ED-4DB2-BD59-A6C34878D82A}">
                    <a16:rowId xmlns:a16="http://schemas.microsoft.com/office/drawing/2014/main" val="2942258124"/>
                  </a:ext>
                </a:extLst>
              </a:tr>
              <a:tr h="370840">
                <a:tc>
                  <a:txBody>
                    <a:bodyPr/>
                    <a:lstStyle/>
                    <a:p>
                      <a:pPr algn="ctr"/>
                      <a:r>
                        <a:rPr lang="en-GB" dirty="0" err="1"/>
                        <a:t>UoMostar</a:t>
                      </a:r>
                      <a:endParaRPr lang="en-GB" dirty="0"/>
                    </a:p>
                  </a:txBody>
                  <a:tcPr/>
                </a:tc>
                <a:tc>
                  <a:txBody>
                    <a:bodyPr/>
                    <a:lstStyle/>
                    <a:p>
                      <a:r>
                        <a:rPr lang="en-GB" dirty="0"/>
                        <a:t>10 MSc – enrolment by October 2020 / ???</a:t>
                      </a:r>
                    </a:p>
                  </a:txBody>
                  <a:tcPr/>
                </a:tc>
                <a:tc>
                  <a:txBody>
                    <a:bodyPr/>
                    <a:lstStyle/>
                    <a:p>
                      <a:endParaRPr lang="en-GB" dirty="0"/>
                    </a:p>
                  </a:txBody>
                  <a:tcPr/>
                </a:tc>
                <a:extLst>
                  <a:ext uri="{0D108BD9-81ED-4DB2-BD59-A6C34878D82A}">
                    <a16:rowId xmlns:a16="http://schemas.microsoft.com/office/drawing/2014/main" val="3041274669"/>
                  </a:ext>
                </a:extLst>
              </a:tr>
              <a:tr h="370840">
                <a:tc>
                  <a:txBody>
                    <a:bodyPr/>
                    <a:lstStyle/>
                    <a:p>
                      <a:pPr algn="ctr"/>
                      <a:r>
                        <a:rPr lang="en-GB" dirty="0" err="1"/>
                        <a:t>UoPriština</a:t>
                      </a:r>
                      <a:endParaRPr lang="en-GB" dirty="0"/>
                    </a:p>
                  </a:txBody>
                  <a:tcPr/>
                </a:tc>
                <a:tc>
                  <a:txBody>
                    <a:bodyPr/>
                    <a:lstStyle/>
                    <a:p>
                      <a:r>
                        <a:rPr lang="en-GB" dirty="0"/>
                        <a:t>Follow up email</a:t>
                      </a:r>
                    </a:p>
                  </a:txBody>
                  <a:tcPr/>
                </a:tc>
                <a:tc>
                  <a:txBody>
                    <a:bodyPr/>
                    <a:lstStyle/>
                    <a:p>
                      <a:r>
                        <a:rPr lang="sr-Latn-RS" dirty="0"/>
                        <a:t>10</a:t>
                      </a:r>
                      <a:endParaRPr lang="en-GB" dirty="0"/>
                    </a:p>
                  </a:txBody>
                  <a:tcPr/>
                </a:tc>
                <a:extLst>
                  <a:ext uri="{0D108BD9-81ED-4DB2-BD59-A6C34878D82A}">
                    <a16:rowId xmlns:a16="http://schemas.microsoft.com/office/drawing/2014/main" val="1085152180"/>
                  </a:ext>
                </a:extLst>
              </a:tr>
              <a:tr h="370840">
                <a:tc>
                  <a:txBody>
                    <a:bodyPr/>
                    <a:lstStyle/>
                    <a:p>
                      <a:pPr algn="ctr"/>
                      <a:r>
                        <a:rPr lang="en-GB" dirty="0" err="1"/>
                        <a:t>CollUrosevac</a:t>
                      </a:r>
                      <a:endParaRPr lang="en-GB" dirty="0"/>
                    </a:p>
                  </a:txBody>
                  <a:tcPr/>
                </a:tc>
                <a:tc>
                  <a:txBody>
                    <a:bodyPr/>
                    <a:lstStyle/>
                    <a:p>
                      <a:r>
                        <a:rPr lang="en-GB" dirty="0"/>
                        <a:t>15 students, awaiting accreditation</a:t>
                      </a:r>
                    </a:p>
                  </a:txBody>
                  <a:tcPr/>
                </a:tc>
                <a:tc>
                  <a:txBody>
                    <a:bodyPr/>
                    <a:lstStyle/>
                    <a:p>
                      <a:endParaRPr lang="en-GB" dirty="0"/>
                    </a:p>
                  </a:txBody>
                  <a:tcPr/>
                </a:tc>
                <a:extLst>
                  <a:ext uri="{0D108BD9-81ED-4DB2-BD59-A6C34878D82A}">
                    <a16:rowId xmlns:a16="http://schemas.microsoft.com/office/drawing/2014/main" val="2389124024"/>
                  </a:ext>
                </a:extLst>
              </a:tr>
              <a:tr h="370840">
                <a:tc>
                  <a:txBody>
                    <a:bodyPr/>
                    <a:lstStyle/>
                    <a:p>
                      <a:pPr algn="ctr"/>
                      <a:r>
                        <a:rPr lang="en-GB" dirty="0" err="1"/>
                        <a:t>UoMontenegro</a:t>
                      </a:r>
                      <a:endParaRPr lang="en-GB" dirty="0"/>
                    </a:p>
                  </a:txBody>
                  <a:tcPr/>
                </a:tc>
                <a:tc>
                  <a:txBody>
                    <a:bodyPr/>
                    <a:lstStyle/>
                    <a:p>
                      <a:r>
                        <a:rPr lang="en-GB" dirty="0"/>
                        <a:t>5 students</a:t>
                      </a:r>
                    </a:p>
                  </a:txBody>
                  <a:tcPr/>
                </a:tc>
                <a:tc>
                  <a:txBody>
                    <a:bodyPr/>
                    <a:lstStyle/>
                    <a:p>
                      <a:endParaRPr lang="en-GB" dirty="0"/>
                    </a:p>
                  </a:txBody>
                  <a:tcPr/>
                </a:tc>
                <a:extLst>
                  <a:ext uri="{0D108BD9-81ED-4DB2-BD59-A6C34878D82A}">
                    <a16:rowId xmlns:a16="http://schemas.microsoft.com/office/drawing/2014/main" val="373284144"/>
                  </a:ext>
                </a:extLst>
              </a:tr>
            </a:tbl>
          </a:graphicData>
        </a:graphic>
      </p:graphicFrame>
    </p:spTree>
    <p:extLst>
      <p:ext uri="{BB962C8B-B14F-4D97-AF65-F5344CB8AC3E}">
        <p14:creationId xmlns:p14="http://schemas.microsoft.com/office/powerpoint/2010/main" val="785755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48E30-3C82-4797-B76F-738C6FA049CA}"/>
              </a:ext>
            </a:extLst>
          </p:cNvPr>
          <p:cNvSpPr>
            <a:spLocks noGrp="1"/>
          </p:cNvSpPr>
          <p:nvPr>
            <p:ph type="title"/>
          </p:nvPr>
        </p:nvSpPr>
        <p:spPr>
          <a:xfrm>
            <a:off x="419456" y="861646"/>
            <a:ext cx="10934344" cy="924434"/>
          </a:xfrm>
        </p:spPr>
        <p:txBody>
          <a:bodyPr/>
          <a:lstStyle/>
          <a:p>
            <a:r>
              <a:rPr lang="en-GB" dirty="0"/>
              <a:t>Winter / summer schools</a:t>
            </a:r>
          </a:p>
        </p:txBody>
      </p:sp>
      <p:pic>
        <p:nvPicPr>
          <p:cNvPr id="7" name="Content Placeholder 6">
            <a:extLst>
              <a:ext uri="{FF2B5EF4-FFF2-40B4-BE49-F238E27FC236}">
                <a16:creationId xmlns:a16="http://schemas.microsoft.com/office/drawing/2014/main" id="{0478C1F5-C23D-4AE4-BA81-0BF406948CFB}"/>
              </a:ext>
            </a:extLst>
          </p:cNvPr>
          <p:cNvPicPr>
            <a:picLocks noGrp="1" noChangeAspect="1"/>
          </p:cNvPicPr>
          <p:nvPr>
            <p:ph idx="1"/>
          </p:nvPr>
        </p:nvPicPr>
        <p:blipFill>
          <a:blip r:embed="rId2" cstate="print"/>
          <a:stretch>
            <a:fillRect/>
          </a:stretch>
        </p:blipFill>
        <p:spPr>
          <a:xfrm>
            <a:off x="419456" y="1786080"/>
            <a:ext cx="4770533" cy="2225233"/>
          </a:xfrm>
          <a:prstGeom prst="rect">
            <a:avLst/>
          </a:prstGeom>
        </p:spPr>
      </p:pic>
      <p:pic>
        <p:nvPicPr>
          <p:cNvPr id="8" name="Picture 7">
            <a:extLst>
              <a:ext uri="{FF2B5EF4-FFF2-40B4-BE49-F238E27FC236}">
                <a16:creationId xmlns:a16="http://schemas.microsoft.com/office/drawing/2014/main" id="{6607C6BD-07F3-453C-A70E-DE4DDA0726B7}"/>
              </a:ext>
            </a:extLst>
          </p:cNvPr>
          <p:cNvPicPr>
            <a:picLocks noChangeAspect="1"/>
          </p:cNvPicPr>
          <p:nvPr/>
        </p:nvPicPr>
        <p:blipFill>
          <a:blip r:embed="rId3" cstate="print"/>
          <a:stretch>
            <a:fillRect/>
          </a:stretch>
        </p:blipFill>
        <p:spPr>
          <a:xfrm>
            <a:off x="419456" y="4075992"/>
            <a:ext cx="4732430" cy="1767993"/>
          </a:xfrm>
          <a:prstGeom prst="rect">
            <a:avLst/>
          </a:prstGeom>
        </p:spPr>
      </p:pic>
      <p:sp>
        <p:nvSpPr>
          <p:cNvPr id="10" name="TextBox 9">
            <a:extLst>
              <a:ext uri="{FF2B5EF4-FFF2-40B4-BE49-F238E27FC236}">
                <a16:creationId xmlns:a16="http://schemas.microsoft.com/office/drawing/2014/main" id="{2A508B45-9E98-4B52-B469-CC1631E3D1A4}"/>
              </a:ext>
            </a:extLst>
          </p:cNvPr>
          <p:cNvSpPr txBox="1"/>
          <p:nvPr/>
        </p:nvSpPr>
        <p:spPr>
          <a:xfrm>
            <a:off x="5699464" y="3428157"/>
            <a:ext cx="4612160" cy="369332"/>
          </a:xfrm>
          <a:prstGeom prst="rect">
            <a:avLst/>
          </a:prstGeom>
          <a:noFill/>
        </p:spPr>
        <p:txBody>
          <a:bodyPr wrap="none" rtlCol="0">
            <a:spAutoFit/>
          </a:bodyPr>
          <a:lstStyle/>
          <a:p>
            <a:pPr marL="285750" indent="-285750">
              <a:buFont typeface="Arial" panose="020B0604020202020204" pitchFamily="34" charset="0"/>
              <a:buChar char="•"/>
            </a:pPr>
            <a:r>
              <a:rPr lang="en-GB" b="1" dirty="0"/>
              <a:t>2 students</a:t>
            </a:r>
            <a:r>
              <a:rPr lang="en-GB" dirty="0"/>
              <a:t> participate from SWARM project:</a:t>
            </a:r>
          </a:p>
        </p:txBody>
      </p:sp>
      <p:sp>
        <p:nvSpPr>
          <p:cNvPr id="11" name="TextBox 10">
            <a:extLst>
              <a:ext uri="{FF2B5EF4-FFF2-40B4-BE49-F238E27FC236}">
                <a16:creationId xmlns:a16="http://schemas.microsoft.com/office/drawing/2014/main" id="{004BE774-2139-4546-A843-84A54273F4BF}"/>
              </a:ext>
            </a:extLst>
          </p:cNvPr>
          <p:cNvSpPr txBox="1"/>
          <p:nvPr/>
        </p:nvSpPr>
        <p:spPr>
          <a:xfrm>
            <a:off x="5699464" y="1690688"/>
            <a:ext cx="6073080" cy="1477328"/>
          </a:xfrm>
          <a:prstGeom prst="rect">
            <a:avLst/>
          </a:prstGeom>
          <a:noFill/>
        </p:spPr>
        <p:txBody>
          <a:bodyPr wrap="square" rtlCol="0">
            <a:spAutoFit/>
          </a:bodyPr>
          <a:lstStyle/>
          <a:p>
            <a:pPr marL="285750" indent="-285750">
              <a:buFont typeface="Arial" panose="020B0604020202020204" pitchFamily="34" charset="0"/>
              <a:buChar char="•"/>
            </a:pPr>
            <a:r>
              <a:rPr lang="en-GB" b="1" dirty="0"/>
              <a:t>Format of the Summer School 2021</a:t>
            </a:r>
          </a:p>
          <a:p>
            <a:pPr marL="742950" lvl="1" indent="-285750">
              <a:buFont typeface="Arial" panose="020B0604020202020204" pitchFamily="34" charset="0"/>
              <a:buChar char="•"/>
            </a:pPr>
            <a:r>
              <a:rPr lang="en-GB" dirty="0"/>
              <a:t>Online lectures + workshops (June 2021)</a:t>
            </a:r>
          </a:p>
          <a:p>
            <a:pPr marL="742950" lvl="1" indent="-285750">
              <a:buFont typeface="Arial" panose="020B0604020202020204" pitchFamily="34" charset="0"/>
              <a:buChar char="•"/>
            </a:pPr>
            <a:r>
              <a:rPr lang="en-GB" dirty="0"/>
              <a:t>Participants of the online course: 1 week in November – decision in October</a:t>
            </a:r>
            <a:br>
              <a:rPr lang="en-GB" dirty="0"/>
            </a:br>
            <a:r>
              <a:rPr lang="en-GB" dirty="0"/>
              <a:t>(5 days funded from SWARM + co-funding from NMBU)</a:t>
            </a:r>
          </a:p>
        </p:txBody>
      </p:sp>
      <p:pic>
        <p:nvPicPr>
          <p:cNvPr id="4" name="Picture 3">
            <a:extLst>
              <a:ext uri="{FF2B5EF4-FFF2-40B4-BE49-F238E27FC236}">
                <a16:creationId xmlns:a16="http://schemas.microsoft.com/office/drawing/2014/main" id="{949DCF64-EE01-4962-BB74-A5E3CD8A25FC}"/>
              </a:ext>
            </a:extLst>
          </p:cNvPr>
          <p:cNvPicPr>
            <a:picLocks noChangeAspect="1"/>
          </p:cNvPicPr>
          <p:nvPr/>
        </p:nvPicPr>
        <p:blipFill rotWithShape="1">
          <a:blip r:embed="rId4"/>
          <a:srcRect t="15576" r="52606" b="22893"/>
          <a:stretch/>
        </p:blipFill>
        <p:spPr>
          <a:xfrm>
            <a:off x="5699464" y="3797489"/>
            <a:ext cx="6166829" cy="369332"/>
          </a:xfrm>
          <a:prstGeom prst="rect">
            <a:avLst/>
          </a:prstGeom>
          <a:ln>
            <a:solidFill>
              <a:schemeClr val="accent1"/>
            </a:solidFill>
          </a:ln>
        </p:spPr>
      </p:pic>
      <p:pic>
        <p:nvPicPr>
          <p:cNvPr id="12" name="Picture 11">
            <a:extLst>
              <a:ext uri="{FF2B5EF4-FFF2-40B4-BE49-F238E27FC236}">
                <a16:creationId xmlns:a16="http://schemas.microsoft.com/office/drawing/2014/main" id="{70301D59-327A-40A6-ACAD-70391409BCD7}"/>
              </a:ext>
            </a:extLst>
          </p:cNvPr>
          <p:cNvPicPr>
            <a:picLocks noChangeAspect="1"/>
          </p:cNvPicPr>
          <p:nvPr/>
        </p:nvPicPr>
        <p:blipFill rotWithShape="1">
          <a:blip r:embed="rId4"/>
          <a:srcRect l="53894" t="15575" b="18714"/>
          <a:stretch/>
        </p:blipFill>
        <p:spPr>
          <a:xfrm>
            <a:off x="5699464" y="4249731"/>
            <a:ext cx="6166829" cy="405436"/>
          </a:xfrm>
          <a:prstGeom prst="rect">
            <a:avLst/>
          </a:prstGeom>
          <a:ln>
            <a:solidFill>
              <a:schemeClr val="accent1"/>
            </a:solidFill>
          </a:ln>
        </p:spPr>
      </p:pic>
    </p:spTree>
    <p:extLst>
      <p:ext uri="{BB962C8B-B14F-4D97-AF65-F5344CB8AC3E}">
        <p14:creationId xmlns:p14="http://schemas.microsoft.com/office/powerpoint/2010/main" val="1571230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60C09-3297-42E0-AA82-6D7574CC0664}"/>
              </a:ext>
            </a:extLst>
          </p:cNvPr>
          <p:cNvSpPr>
            <a:spLocks noGrp="1"/>
          </p:cNvSpPr>
          <p:nvPr>
            <p:ph type="title"/>
          </p:nvPr>
        </p:nvSpPr>
        <p:spPr/>
        <p:txBody>
          <a:bodyPr/>
          <a:lstStyle/>
          <a:p>
            <a:r>
              <a:rPr lang="en-US" dirty="0"/>
              <a:t>Trainings for professionals</a:t>
            </a:r>
            <a:endParaRPr lang="en-GB" dirty="0"/>
          </a:p>
        </p:txBody>
      </p:sp>
      <p:sp>
        <p:nvSpPr>
          <p:cNvPr id="3" name="Text Placeholder 2">
            <a:extLst>
              <a:ext uri="{FF2B5EF4-FFF2-40B4-BE49-F238E27FC236}">
                <a16:creationId xmlns:a16="http://schemas.microsoft.com/office/drawing/2014/main" id="{CAAF27EF-89C7-4348-9F08-4CCB985E5F32}"/>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4263818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ADAC60-F68A-437D-92A3-2B878C7BE5EB}"/>
              </a:ext>
            </a:extLst>
          </p:cNvPr>
          <p:cNvPicPr>
            <a:picLocks noChangeAspect="1"/>
          </p:cNvPicPr>
          <p:nvPr/>
        </p:nvPicPr>
        <p:blipFill>
          <a:blip r:embed="rId2"/>
          <a:stretch>
            <a:fillRect/>
          </a:stretch>
        </p:blipFill>
        <p:spPr>
          <a:xfrm>
            <a:off x="402165" y="1794617"/>
            <a:ext cx="5820039" cy="3017798"/>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F606B885-FBB3-4929-9284-79D65CBFFA4D}"/>
              </a:ext>
            </a:extLst>
          </p:cNvPr>
          <p:cNvPicPr>
            <a:picLocks noChangeAspect="1"/>
          </p:cNvPicPr>
          <p:nvPr/>
        </p:nvPicPr>
        <p:blipFill>
          <a:blip r:embed="rId3"/>
          <a:stretch>
            <a:fillRect/>
          </a:stretch>
        </p:blipFill>
        <p:spPr>
          <a:xfrm>
            <a:off x="6597354" y="1794616"/>
            <a:ext cx="4841805" cy="25637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39772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F8E93D-2F2B-4216-8BF6-315F7B2CBF62}"/>
              </a:ext>
            </a:extLst>
          </p:cNvPr>
          <p:cNvPicPr>
            <a:picLocks noChangeAspect="1"/>
          </p:cNvPicPr>
          <p:nvPr/>
        </p:nvPicPr>
        <p:blipFill>
          <a:blip r:embed="rId2"/>
          <a:stretch>
            <a:fillRect/>
          </a:stretch>
        </p:blipFill>
        <p:spPr>
          <a:xfrm>
            <a:off x="461473" y="1110952"/>
            <a:ext cx="3159684" cy="3472395"/>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C4831EBD-F1A0-419A-ACF2-35E6F312BF7B}"/>
              </a:ext>
            </a:extLst>
          </p:cNvPr>
          <p:cNvPicPr>
            <a:picLocks noChangeAspect="1"/>
          </p:cNvPicPr>
          <p:nvPr/>
        </p:nvPicPr>
        <p:blipFill>
          <a:blip r:embed="rId3"/>
          <a:stretch>
            <a:fillRect/>
          </a:stretch>
        </p:blipFill>
        <p:spPr>
          <a:xfrm>
            <a:off x="4178774" y="418744"/>
            <a:ext cx="2592611" cy="5563312"/>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507A329D-75E1-4A24-8E0E-C45D0D8F641B}"/>
              </a:ext>
            </a:extLst>
          </p:cNvPr>
          <p:cNvPicPr>
            <a:picLocks noChangeAspect="1"/>
          </p:cNvPicPr>
          <p:nvPr/>
        </p:nvPicPr>
        <p:blipFill>
          <a:blip r:embed="rId4"/>
          <a:stretch>
            <a:fillRect/>
          </a:stretch>
        </p:blipFill>
        <p:spPr>
          <a:xfrm>
            <a:off x="7329002" y="418744"/>
            <a:ext cx="2621251" cy="55633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921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2258</TotalTime>
  <Words>329</Words>
  <Application>Microsoft Office PowerPoint</Application>
  <PresentationFormat>Widescreen</PresentationFormat>
  <Paragraphs>59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WP4. Implementation of developed master curricula and trainings</vt:lpstr>
      <vt:lpstr>What have we promised in the application?</vt:lpstr>
      <vt:lpstr>WP4 Inputs &amp; Outputs</vt:lpstr>
      <vt:lpstr>Curricula Implementation</vt:lpstr>
      <vt:lpstr>Enrolled students</vt:lpstr>
      <vt:lpstr>Winter / summer schools</vt:lpstr>
      <vt:lpstr>Trainings for professionals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Zakhar Maletskyi</dc:creator>
  <cp:lastModifiedBy>Zakhar Maletskyi</cp:lastModifiedBy>
  <cp:revision>17</cp:revision>
  <dcterms:created xsi:type="dcterms:W3CDTF">2018-12-18T11:33:35Z</dcterms:created>
  <dcterms:modified xsi:type="dcterms:W3CDTF">2021-06-21T12:53:58Z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0484126-3486-41a9-802e-7f1e2277276c_Enabled">
    <vt:lpwstr>True</vt:lpwstr>
  </property>
  <property fmtid="{D5CDD505-2E9C-101B-9397-08002B2CF9AE}" pid="3" name="MSIP_Label_d0484126-3486-41a9-802e-7f1e2277276c_SiteId">
    <vt:lpwstr>eec01f8e-737f-43e3-9ed5-f8a59913bd82</vt:lpwstr>
  </property>
  <property fmtid="{D5CDD505-2E9C-101B-9397-08002B2CF9AE}" pid="4" name="MSIP_Label_d0484126-3486-41a9-802e-7f1e2277276c_Owner">
    <vt:lpwstr>zakharm@NMBU.NO</vt:lpwstr>
  </property>
  <property fmtid="{D5CDD505-2E9C-101B-9397-08002B2CF9AE}" pid="5" name="MSIP_Label_d0484126-3486-41a9-802e-7f1e2277276c_SetDate">
    <vt:lpwstr>2018-12-18T11:39:24.5684598Z</vt:lpwstr>
  </property>
  <property fmtid="{D5CDD505-2E9C-101B-9397-08002B2CF9AE}" pid="6" name="MSIP_Label_d0484126-3486-41a9-802e-7f1e2277276c_Name">
    <vt:lpwstr>Internal</vt:lpwstr>
  </property>
  <property fmtid="{D5CDD505-2E9C-101B-9397-08002B2CF9AE}" pid="7" name="MSIP_Label_d0484126-3486-41a9-802e-7f1e2277276c_Application">
    <vt:lpwstr>Microsoft Azure Information Protection</vt:lpwstr>
  </property>
  <property fmtid="{D5CDD505-2E9C-101B-9397-08002B2CF9AE}" pid="8" name="MSIP_Label_d0484126-3486-41a9-802e-7f1e2277276c_Extended_MSFT_Method">
    <vt:lpwstr>Automatic</vt:lpwstr>
  </property>
  <property fmtid="{D5CDD505-2E9C-101B-9397-08002B2CF9AE}" pid="9" name="Sensitivity">
    <vt:lpwstr>Internal</vt:lpwstr>
  </property>
</Properties>
</file>